
<file path=[Content_Types].xml><?xml version="1.0" encoding="utf-8"?>
<Types xmlns="http://schemas.openxmlformats.org/package/2006/content-types">
  <Default Extension="xml" ContentType="application/vnd.openxmlformats-officedocument.presentationml.presentation.main+xml"/>
  <Default Extension="fntdata" ContentType="application/x-fontdata"/>
  <Default Extension="jpg" ContentType="image/jpeg"/>
  <Default Extension="png" ContentType="image/png"/>
  <Default Extension="psmdcp" ContentType="application/vnd.openxmlformats-package.core-properties+xml"/>
  <Default Extension="rels" ContentType="application/vnd.openxmlformats-package.relationships+xml"/>
  <Override PartName="/ppt/slides/slide1511.xml" ContentType="application/vnd.openxmlformats-officedocument.presentationml.slide+xml"/>
  <Override PartName="/ppt/slideLayouts/slideLayout111.xml" ContentType="application/vnd.openxmlformats-officedocument.presentationml.slideLayout+xml"/>
  <Override PartName="/ppt/slideMasters/slideMaster111.xml" ContentType="application/vnd.openxmlformats-officedocument.presentationml.slideMaster+xml"/>
  <Override PartName="/ppt/slideLayouts/slideLayout222.xml" ContentType="application/vnd.openxmlformats-officedocument.presentationml.slideLayout+xml"/>
  <Override PartName="/ppt/slideLayouts/slideLayout333.xml" ContentType="application/vnd.openxmlformats-officedocument.presentationml.slideLayout+xml"/>
  <Override PartName="/ppt/slideLayouts/slideLayout444.xml" ContentType="application/vnd.openxmlformats-officedocument.presentationml.slideLayout+xml"/>
  <Override PartName="/ppt/slideLayouts/slideLayout1155.xml" ContentType="application/vnd.openxmlformats-officedocument.presentationml.slideLayout+xml"/>
  <Override PartName="/ppt/slideLayouts/slideLayout1066.xml" ContentType="application/vnd.openxmlformats-officedocument.presentationml.slideLayout+xml"/>
  <Override PartName="/ppt/theme/theme111.xml" ContentType="application/vnd.openxmlformats-officedocument.theme+xml"/>
  <Override PartName="/ppt/slideLayouts/slideLayout977.xml" ContentType="application/vnd.openxmlformats-officedocument.presentationml.slideLayout+xml"/>
  <Override PartName="/ppt/slideLayouts/slideLayout588.xml" ContentType="application/vnd.openxmlformats-officedocument.presentationml.slideLayout+xml"/>
  <Override PartName="/ppt/slideLayouts/slideLayout699.xml" ContentType="application/vnd.openxmlformats-officedocument.presentationml.slideLayout+xml"/>
  <Override PartName="/ppt/slideLayouts/slideLayout71010.xml" ContentType="application/vnd.openxmlformats-officedocument.presentationml.slideLayout+xml"/>
  <Override PartName="/ppt/slideLayouts/slideLayout81111.xml" ContentType="application/vnd.openxmlformats-officedocument.presentationml.slideLayout+xml"/>
  <Override PartName="/ppt/notesSlides/notesSlide1511.xml" ContentType="application/vnd.openxmlformats-officedocument.presentationml.notesSlide+xml"/>
  <Override PartName="/ppt/notesMasters/notesMaster111.xml" ContentType="application/vnd.openxmlformats-officedocument.presentationml.notesMaster+xml"/>
  <Override PartName="/ppt/theme/theme222.xml" ContentType="application/vnd.openxmlformats-officedocument.theme+xml"/>
  <Override PartName="/ppt/slides/slide1722.xml" ContentType="application/vnd.openxmlformats-officedocument.presentationml.slide+xml"/>
  <Override PartName="/ppt/notesSlides/notesSlide1722.xml" ContentType="application/vnd.openxmlformats-officedocument.presentationml.notesSlide+xml"/>
  <Override PartName="/ppt/slides/slide1633.xml" ContentType="application/vnd.openxmlformats-officedocument.presentationml.slide+xml"/>
  <Override PartName="/ppt/notesSlides/notesSlide1633.xml" ContentType="application/vnd.openxmlformats-officedocument.presentationml.notesSlide+xml"/>
  <Override PartName="/ppt/slides/slide1944.xml" ContentType="application/vnd.openxmlformats-officedocument.presentationml.slide+xml"/>
  <Override PartName="/ppt/notesSlides/notesSlide1944.xml" ContentType="application/vnd.openxmlformats-officedocument.presentationml.notesSlide+xml"/>
  <Override PartName="/ppt/slides/slide1855.xml" ContentType="application/vnd.openxmlformats-officedocument.presentationml.slide+xml"/>
  <Override PartName="/ppt/notesSlides/notesSlide1855.xml" ContentType="application/vnd.openxmlformats-officedocument.presentationml.notesSlide+xml"/>
  <Override PartName="/ppt/presProps.xml" ContentType="application/vnd.openxmlformats-officedocument.presentationml.presProps+xml"/>
  <Override PartName="/ppt/tableStyles.xml" ContentType="application/vnd.openxmlformats-officedocument.presentationml.tableStyles+xml"/>
  <Override PartName="/ppt/slides/slide466.xml" ContentType="application/vnd.openxmlformats-officedocument.presentationml.slide+xml"/>
  <Override PartName="/ppt/notesSlides/notesSlide466.xml" ContentType="application/vnd.openxmlformats-officedocument.presentationml.notesSlide+xml"/>
  <Override PartName="/ppt/slides/slide2177.xml" ContentType="application/vnd.openxmlformats-officedocument.presentationml.slide+xml"/>
  <Override PartName="/ppt/notesSlides/notesSlide2177.xml" ContentType="application/vnd.openxmlformats-officedocument.presentationml.notesSlide+xml"/>
  <Override PartName="/ppt/slides/slide2088.xml" ContentType="application/vnd.openxmlformats-officedocument.presentationml.slide+xml"/>
  <Override PartName="/ppt/notesSlides/notesSlide2088.xml" ContentType="application/vnd.openxmlformats-officedocument.presentationml.notesSlide+xml"/>
  <Override PartName="/ppt/slides/slide2399.xml" ContentType="application/vnd.openxmlformats-officedocument.presentationml.slide+xml"/>
  <Override PartName="/ppt/notesSlides/notesSlide2399.xml" ContentType="application/vnd.openxmlformats-officedocument.presentationml.notesSlide+xml"/>
  <Override PartName="/ppt/slides/slide221010.xml" ContentType="application/vnd.openxmlformats-officedocument.presentationml.slide+xml"/>
  <Override PartName="/ppt/notesSlides/notesSlide221010.xml" ContentType="application/vnd.openxmlformats-officedocument.presentationml.notesSlide+xml"/>
  <Override PartName="/ppt/slides/slide11111.xml" ContentType="application/vnd.openxmlformats-officedocument.presentationml.slide+xml"/>
  <Override PartName="/ppt/notesSlides/notesSlide11111.xml" ContentType="application/vnd.openxmlformats-officedocument.presentationml.notesSlide+xml"/>
  <Override PartName="/ppt/slides/slide241212.xml" ContentType="application/vnd.openxmlformats-officedocument.presentationml.slide+xml"/>
  <Override PartName="/ppt/notesSlides/notesSlide241212.xml" ContentType="application/vnd.openxmlformats-officedocument.presentationml.notesSlide+xml"/>
  <Override PartName="/ppt/slides/slide21313.xml" ContentType="application/vnd.openxmlformats-officedocument.presentationml.slide+xml"/>
  <Override PartName="/ppt/notesSlides/notesSlide21313.xml" ContentType="application/vnd.openxmlformats-officedocument.presentationml.notesSlide+xml"/>
  <Override PartName="/ppt/slides/slide31414.xml" ContentType="application/vnd.openxmlformats-officedocument.presentationml.slide+xml"/>
  <Override PartName="/ppt/notesSlides/notesSlide31414.xml" ContentType="application/vnd.openxmlformats-officedocument.presentationml.notesSlide+xml"/>
  <Override PartName="/ppt/slides/slide261515.xml" ContentType="application/vnd.openxmlformats-officedocument.presentationml.slide+xml"/>
  <Override PartName="/ppt/notesSlides/notesSlide261515.xml" ContentType="application/vnd.openxmlformats-officedocument.presentationml.notesSlide+xml"/>
  <Override PartName="/ppt/slides/slide251616.xml" ContentType="application/vnd.openxmlformats-officedocument.presentationml.slide+xml"/>
  <Override PartName="/ppt/notesSlides/notesSlide251616.xml" ContentType="application/vnd.openxmlformats-officedocument.presentationml.notesSlide+xml"/>
  <Override PartName="/ppt/slides/slide61717.xml" ContentType="application/vnd.openxmlformats-officedocument.presentationml.slide+xml"/>
  <Override PartName="/ppt/notesSlides/notesSlide61717.xml" ContentType="application/vnd.openxmlformats-officedocument.presentationml.notesSlide+xml"/>
  <Override PartName="/ppt/slides/slide281818.xml" ContentType="application/vnd.openxmlformats-officedocument.presentationml.slide+xml"/>
  <Override PartName="/ppt/notesSlides/notesSlide281818.xml" ContentType="application/vnd.openxmlformats-officedocument.presentationml.notesSlide+xml"/>
  <Override PartName="/ppt/slides/slide51919.xml" ContentType="application/vnd.openxmlformats-officedocument.presentationml.slide+xml"/>
  <Override PartName="/ppt/notesSlides/notesSlide51919.xml" ContentType="application/vnd.openxmlformats-officedocument.presentationml.notesSlide+xml"/>
  <Override PartName="/ppt/slides/slide272020.xml" ContentType="application/vnd.openxmlformats-officedocument.presentationml.slide+xml"/>
  <Override PartName="/ppt/notesSlides/notesSlide272020.xml" ContentType="application/vnd.openxmlformats-officedocument.presentationml.notesSlide+xml"/>
  <Override PartName="/ppt/slides/slide82121.xml" ContentType="application/vnd.openxmlformats-officedocument.presentationml.slide+xml"/>
  <Override PartName="/ppt/notesSlides/notesSlide82121.xml" ContentType="application/vnd.openxmlformats-officedocument.presentationml.notesSlide+xml"/>
  <Override PartName="/ppt/slides/slide72222.xml" ContentType="application/vnd.openxmlformats-officedocument.presentationml.slide+xml"/>
  <Override PartName="/ppt/notesSlides/notesSlide72222.xml" ContentType="application/vnd.openxmlformats-officedocument.presentationml.notesSlide+xml"/>
  <Override PartName="/ppt/slides/slide292323.xml" ContentType="application/vnd.openxmlformats-officedocument.presentationml.slide+xml"/>
  <Override PartName="/ppt/notesSlides/notesSlide292323.xml" ContentType="application/vnd.openxmlformats-officedocument.presentationml.notesSlide+xml"/>
  <Override PartName="/ppt/slides/slide102424.xml" ContentType="application/vnd.openxmlformats-officedocument.presentationml.slide+xml"/>
  <Override PartName="/ppt/notesSlides/notesSlide102424.xml" ContentType="application/vnd.openxmlformats-officedocument.presentationml.notesSlide+xml"/>
  <Override PartName="/ppt/slides/slide92525.xml" ContentType="application/vnd.openxmlformats-officedocument.presentationml.slide+xml"/>
  <Override PartName="/ppt/notesSlides/notesSlide92525.xml" ContentType="application/vnd.openxmlformats-officedocument.presentationml.notesSlide+xml"/>
  <Override PartName="/ppt/slides/slide122626.xml" ContentType="application/vnd.openxmlformats-officedocument.presentationml.slide+xml"/>
  <Override PartName="/ppt/notesSlides/notesSlide122626.xml" ContentType="application/vnd.openxmlformats-officedocument.presentationml.notesSlide+xml"/>
  <Override PartName="/ppt/slides/slide112727.xml" ContentType="application/vnd.openxmlformats-officedocument.presentationml.slide+xml"/>
  <Override PartName="/ppt/notesSlides/notesSlide112727.xml" ContentType="application/vnd.openxmlformats-officedocument.presentationml.notesSlide+xml"/>
  <Override PartName="/ppt/slides/slide142828.xml" ContentType="application/vnd.openxmlformats-officedocument.presentationml.slide+xml"/>
  <Override PartName="/ppt/notesSlides/notesSlide142828.xml" ContentType="application/vnd.openxmlformats-officedocument.presentationml.notesSlide+xml"/>
  <Override PartName="/ppt/slides/slide132929.xml" ContentType="application/vnd.openxmlformats-officedocument.presentationml.slide+xml"/>
  <Override PartName="/ppt/notesSlides/notesSlide132929.xml" ContentType="application/vnd.openxmlformats-officedocument.presentationml.notesSlide+xml"/>
</Types>
</file>

<file path=_rels/.rels>&#65279;<?xml version="1.0" encoding="utf-8"?><Relationships xmlns="http://schemas.openxmlformats.org/package/2006/relationships"><Relationship Type="http://schemas.openxmlformats.org/officeDocument/2006/relationships/officeDocument" Target="/ppt/presentation.xml" Id="rId1" /><Relationship Type="http://schemas.openxmlformats.org/package/2006/relationships/metadata/core-properties" Target="/package/services/metadata/core-properties/104ecf0aa98b40019f104d1f5a1463ba.psmdcp" Id="R15a34b02629746f8" /></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12192000"/>
  <p:notesSz cx="6858000" cy="9144000"/>
  <p:embeddedFontLst>
    <p:embeddedFont>
      <p:font typeface="Lora"/>
      <p:regular r:id="rId35"/>
      <p:bold r:id="rId36"/>
      <p:italic r:id="rId37"/>
      <p:boldItalic r:id="rId38"/>
    </p:embeddedFont>
    <p:embeddedFont>
      <p:font typeface="Century Schoolbook"/>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A5285B5-4CD0-49B8-A448-8EBA490F5F90}">
  <a:tblStyle styleId="{2A5285B5-4CD0-49B8-A448-8EBA490F5F9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&#65279;<?xml version="1.0" encoding="utf-8"?><Relationships xmlns="http://schemas.openxmlformats.org/package/2006/relationships"><Relationship Type="http://schemas.openxmlformats.org/officeDocument/2006/relationships/font" Target="/ppt/fonts/CenturySchoolbook-bold.fntdata" Id="rId40" /><Relationship Type="http://schemas.openxmlformats.org/officeDocument/2006/relationships/slide" Target="/ppt/slides/slide1511.xml" Id="rId20" /><Relationship Type="http://schemas.openxmlformats.org/officeDocument/2006/relationships/font" Target="/ppt/fonts/CenturySchoolbook-boldItalic22.fntdata" Id="rId42" /><Relationship Type="http://schemas.openxmlformats.org/officeDocument/2006/relationships/font" Target="/ppt/fonts/CenturySchoolbook-italic33.fntdata" Id="rId41" /><Relationship Type="http://schemas.openxmlformats.org/officeDocument/2006/relationships/slide" Target="/ppt/slides/slide1722.xml" Id="rId22" /><Relationship Type="http://schemas.openxmlformats.org/officeDocument/2006/relationships/slide" Target="/ppt/slides/slide1633.xml" Id="rId21" /><Relationship Type="http://schemas.openxmlformats.org/officeDocument/2006/relationships/slide" Target="/ppt/slides/slide1944.xml" Id="rId24" /><Relationship Type="http://schemas.openxmlformats.org/officeDocument/2006/relationships/slide" Target="/ppt/slides/slide1855.xml" Id="rId23" /><Relationship Type="http://schemas.openxmlformats.org/officeDocument/2006/relationships/theme" Target="/ppt/theme/theme111.xml" Id="rId1" /><Relationship Type="http://schemas.openxmlformats.org/officeDocument/2006/relationships/presProps" Target="/ppt/presProps.xml" Id="rId2" /><Relationship Type="http://schemas.openxmlformats.org/officeDocument/2006/relationships/tableStyles" Target="/ppt/tableStyles.xml" Id="rId3" /><Relationship Type="http://schemas.openxmlformats.org/officeDocument/2006/relationships/slideMaster" Target="/ppt/slideMasters/slideMaster111.xml" Id="rId4" /><Relationship Type="http://schemas.openxmlformats.org/officeDocument/2006/relationships/slide" Target="/ppt/slides/slide466.xml" Id="rId9" /><Relationship Type="http://schemas.openxmlformats.org/officeDocument/2006/relationships/slide" Target="/ppt/slides/slide2177.xml" Id="rId26" /><Relationship Type="http://schemas.openxmlformats.org/officeDocument/2006/relationships/slide" Target="/ppt/slides/slide2088.xml" Id="rId25" /><Relationship Type="http://schemas.openxmlformats.org/officeDocument/2006/relationships/slide" Target="/ppt/slides/slide2399.xml" Id="rId28" /><Relationship Type="http://schemas.openxmlformats.org/officeDocument/2006/relationships/slide" Target="/ppt/slides/slide221010.xml" Id="rId27" /><Relationship Type="http://schemas.openxmlformats.org/officeDocument/2006/relationships/notesMaster" Target="/ppt/notesMasters/notesMaster111.xml" Id="rId5" /><Relationship Type="http://schemas.openxmlformats.org/officeDocument/2006/relationships/slide" Target="/ppt/slides/slide11111.xml" Id="rId6" /><Relationship Type="http://schemas.openxmlformats.org/officeDocument/2006/relationships/slide" Target="/ppt/slides/slide241212.xml" Id="rId29" /><Relationship Type="http://schemas.openxmlformats.org/officeDocument/2006/relationships/slide" Target="/ppt/slides/slide21313.xml" Id="rId7" /><Relationship Type="http://schemas.openxmlformats.org/officeDocument/2006/relationships/slide" Target="/ppt/slides/slide31414.xml" Id="rId8" /><Relationship Type="http://schemas.openxmlformats.org/officeDocument/2006/relationships/slide" Target="/ppt/slides/slide261515.xml" Id="rId31" /><Relationship Type="http://schemas.openxmlformats.org/officeDocument/2006/relationships/slide" Target="/ppt/slides/slide251616.xml" Id="rId30" /><Relationship Type="http://schemas.openxmlformats.org/officeDocument/2006/relationships/slide" Target="/ppt/slides/slide61717.xml" Id="rId11" /><Relationship Type="http://schemas.openxmlformats.org/officeDocument/2006/relationships/slide" Target="/ppt/slides/slide281818.xml" Id="rId33" /><Relationship Type="http://schemas.openxmlformats.org/officeDocument/2006/relationships/slide" Target="/ppt/slides/slide51919.xml" Id="rId10" /><Relationship Type="http://schemas.openxmlformats.org/officeDocument/2006/relationships/slide" Target="/ppt/slides/slide272020.xml" Id="rId32" /><Relationship Type="http://schemas.openxmlformats.org/officeDocument/2006/relationships/slide" Target="/ppt/slides/slide82121.xml" Id="rId13" /><Relationship Type="http://schemas.openxmlformats.org/officeDocument/2006/relationships/font" Target="/ppt/fonts/Lora-regular44.fntdata" Id="rId35" /><Relationship Type="http://schemas.openxmlformats.org/officeDocument/2006/relationships/slide" Target="/ppt/slides/slide72222.xml" Id="rId12" /><Relationship Type="http://schemas.openxmlformats.org/officeDocument/2006/relationships/slide" Target="/ppt/slides/slide292323.xml" Id="rId34" /><Relationship Type="http://schemas.openxmlformats.org/officeDocument/2006/relationships/slide" Target="/ppt/slides/slide102424.xml" Id="rId15" /><Relationship Type="http://schemas.openxmlformats.org/officeDocument/2006/relationships/font" Target="/ppt/fonts/Lora-italic55.fntdata" Id="rId37" /><Relationship Type="http://schemas.openxmlformats.org/officeDocument/2006/relationships/slide" Target="/ppt/slides/slide92525.xml" Id="rId14" /><Relationship Type="http://schemas.openxmlformats.org/officeDocument/2006/relationships/font" Target="/ppt/fonts/Lora-bold66.fntdata" Id="rId36" /><Relationship Type="http://schemas.openxmlformats.org/officeDocument/2006/relationships/slide" Target="/ppt/slides/slide122626.xml" Id="rId17" /><Relationship Type="http://schemas.openxmlformats.org/officeDocument/2006/relationships/font" Target="/ppt/fonts/CenturySchoolbook-regular77.fntdata" Id="rId39" /><Relationship Type="http://schemas.openxmlformats.org/officeDocument/2006/relationships/slide" Target="/ppt/slides/slide112727.xml" Id="rId16" /><Relationship Type="http://schemas.openxmlformats.org/officeDocument/2006/relationships/font" Target="/ppt/fonts/Lora-boldItalic88.fntdata" Id="rId38" /><Relationship Type="http://schemas.openxmlformats.org/officeDocument/2006/relationships/slide" Target="/ppt/slides/slide142828.xml" Id="rId19" /><Relationship Type="http://schemas.openxmlformats.org/officeDocument/2006/relationships/slide" Target="/ppt/slides/slide132929.xml" Id="rId18" /></Relationships>
</file>

<file path=ppt/notesMasters/_rels/notesMaster111.xml.rels>&#65279;<?xml version="1.0" encoding="utf-8"?><Relationships xmlns="http://schemas.openxmlformats.org/package/2006/relationships"><Relationship Type="http://schemas.openxmlformats.org/officeDocument/2006/relationships/theme" Target="/ppt/theme/theme222.xml" Id="rId1" /></Relationships>
</file>

<file path=ppt/notesMasters/notesMaster11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type="sldImg" idx="2"/>
          </p:nvPr>
        </p:nvSpPr>
        <p:spPr>
          <a:xfrm>
            <a:off x="1143225" y="685800"/>
            <a:ext cx="4572225" cy="3429000"/>
          </a:xfrm>
          <a:custGeom>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bg1="lt1" tx1="dk1" bg2="dk2" tx2="lt2" accent1="accent1" accent2="accent2" accent3="accent3" accent4="accent4" accent5="accent5" accent6="accent6" hlink="hlink" folHlink="folHlink"/>
</p:notesMaster>
</file>

<file path=ppt/notesSlides/_rels/notesSlide102424.xml.rels>&#65279;<?xml version="1.0" encoding="utf-8"?><Relationships xmlns="http://schemas.openxmlformats.org/package/2006/relationships"><Relationship Type="http://schemas.openxmlformats.org/officeDocument/2006/relationships/notesMaster" Target="/ppt/notesMasters/notesMaster111.xml" Id="rId1" /></Relationships>
</file>

<file path=ppt/notesSlides/_rels/notesSlide11111.xml.rels>&#65279;<?xml version="1.0" encoding="utf-8"?><Relationships xmlns="http://schemas.openxmlformats.org/package/2006/relationships"><Relationship Type="http://schemas.openxmlformats.org/officeDocument/2006/relationships/notesMaster" Target="/ppt/notesMasters/notesMaster111.xml" Id="rId1" /></Relationships>
</file>

<file path=ppt/notesSlides/_rels/notesSlide112727.xml.rels>&#65279;<?xml version="1.0" encoding="utf-8"?><Relationships xmlns="http://schemas.openxmlformats.org/package/2006/relationships"><Relationship Type="http://schemas.openxmlformats.org/officeDocument/2006/relationships/notesMaster" Target="/ppt/notesMasters/notesMaster111.xml" Id="rId1" /></Relationships>
</file>

<file path=ppt/notesSlides/_rels/notesSlide122626.xml.rels>&#65279;<?xml version="1.0" encoding="utf-8"?><Relationships xmlns="http://schemas.openxmlformats.org/package/2006/relationships"><Relationship Type="http://schemas.openxmlformats.org/officeDocument/2006/relationships/notesMaster" Target="/ppt/notesMasters/notesMaster111.xml" Id="rId1" /></Relationships>
</file>

<file path=ppt/notesSlides/_rels/notesSlide132929.xml.rels>&#65279;<?xml version="1.0" encoding="utf-8"?><Relationships xmlns="http://schemas.openxmlformats.org/package/2006/relationships"><Relationship Type="http://schemas.openxmlformats.org/officeDocument/2006/relationships/notesMaster" Target="/ppt/notesMasters/notesMaster111.xml" Id="rId1" /></Relationships>
</file>

<file path=ppt/notesSlides/_rels/notesSlide142828.xml.rels>&#65279;<?xml version="1.0" encoding="utf-8"?><Relationships xmlns="http://schemas.openxmlformats.org/package/2006/relationships"><Relationship Type="http://schemas.openxmlformats.org/officeDocument/2006/relationships/notesMaster" Target="/ppt/notesMasters/notesMaster111.xml" Id="rId1" /></Relationships>
</file>

<file path=ppt/notesSlides/_rels/notesSlide1511.xml.rels>&#65279;<?xml version="1.0" encoding="utf-8"?><Relationships xmlns="http://schemas.openxmlformats.org/package/2006/relationships"><Relationship Type="http://schemas.openxmlformats.org/officeDocument/2006/relationships/notesMaster" Target="/ppt/notesMasters/notesMaster111.xml" Id="rId1" /></Relationships>
</file>

<file path=ppt/notesSlides/_rels/notesSlide1633.xml.rels>&#65279;<?xml version="1.0" encoding="utf-8"?><Relationships xmlns="http://schemas.openxmlformats.org/package/2006/relationships"><Relationship Type="http://schemas.openxmlformats.org/officeDocument/2006/relationships/notesMaster" Target="/ppt/notesMasters/notesMaster111.xml" Id="rId1" /></Relationships>
</file>

<file path=ppt/notesSlides/_rels/notesSlide1722.xml.rels>&#65279;<?xml version="1.0" encoding="utf-8"?><Relationships xmlns="http://schemas.openxmlformats.org/package/2006/relationships"><Relationship Type="http://schemas.openxmlformats.org/officeDocument/2006/relationships/notesMaster" Target="/ppt/notesMasters/notesMaster111.xml" Id="rId1" /></Relationships>
</file>

<file path=ppt/notesSlides/_rels/notesSlide1855.xml.rels>&#65279;<?xml version="1.0" encoding="utf-8"?><Relationships xmlns="http://schemas.openxmlformats.org/package/2006/relationships"><Relationship Type="http://schemas.openxmlformats.org/officeDocument/2006/relationships/notesMaster" Target="/ppt/notesMasters/notesMaster111.xml" Id="rId1" /></Relationships>
</file>

<file path=ppt/notesSlides/_rels/notesSlide1944.xml.rels>&#65279;<?xml version="1.0" encoding="utf-8"?><Relationships xmlns="http://schemas.openxmlformats.org/package/2006/relationships"><Relationship Type="http://schemas.openxmlformats.org/officeDocument/2006/relationships/notesMaster" Target="/ppt/notesMasters/notesMaster111.xml" Id="rId1" /></Relationships>
</file>

<file path=ppt/notesSlides/_rels/notesSlide2088.xml.rels>&#65279;<?xml version="1.0" encoding="utf-8"?><Relationships xmlns="http://schemas.openxmlformats.org/package/2006/relationships"><Relationship Type="http://schemas.openxmlformats.org/officeDocument/2006/relationships/notesMaster" Target="/ppt/notesMasters/notesMaster111.xml" Id="rId1" /></Relationships>
</file>

<file path=ppt/notesSlides/_rels/notesSlide21313.xml.rels>&#65279;<?xml version="1.0" encoding="utf-8"?><Relationships xmlns="http://schemas.openxmlformats.org/package/2006/relationships"><Relationship Type="http://schemas.openxmlformats.org/officeDocument/2006/relationships/notesMaster" Target="/ppt/notesMasters/notesMaster111.xml" Id="rId1" /></Relationships>
</file>

<file path=ppt/notesSlides/_rels/notesSlide2177.xml.rels>&#65279;<?xml version="1.0" encoding="utf-8"?><Relationships xmlns="http://schemas.openxmlformats.org/package/2006/relationships"><Relationship Type="http://schemas.openxmlformats.org/officeDocument/2006/relationships/notesMaster" Target="/ppt/notesMasters/notesMaster111.xml" Id="rId1" /></Relationships>
</file>

<file path=ppt/notesSlides/_rels/notesSlide221010.xml.rels>&#65279;<?xml version="1.0" encoding="utf-8"?><Relationships xmlns="http://schemas.openxmlformats.org/package/2006/relationships"><Relationship Type="http://schemas.openxmlformats.org/officeDocument/2006/relationships/notesMaster" Target="/ppt/notesMasters/notesMaster111.xml" Id="rId1" /></Relationships>
</file>

<file path=ppt/notesSlides/_rels/notesSlide2399.xml.rels>&#65279;<?xml version="1.0" encoding="utf-8"?><Relationships xmlns="http://schemas.openxmlformats.org/package/2006/relationships"><Relationship Type="http://schemas.openxmlformats.org/officeDocument/2006/relationships/notesMaster" Target="/ppt/notesMasters/notesMaster111.xml" Id="rId1" /></Relationships>
</file>

<file path=ppt/notesSlides/_rels/notesSlide241212.xml.rels>&#65279;<?xml version="1.0" encoding="utf-8"?><Relationships xmlns="http://schemas.openxmlformats.org/package/2006/relationships"><Relationship Type="http://schemas.openxmlformats.org/officeDocument/2006/relationships/notesMaster" Target="/ppt/notesMasters/notesMaster111.xml" Id="rId1" /></Relationships>
</file>

<file path=ppt/notesSlides/_rels/notesSlide251616.xml.rels>&#65279;<?xml version="1.0" encoding="utf-8"?><Relationships xmlns="http://schemas.openxmlformats.org/package/2006/relationships"><Relationship Type="http://schemas.openxmlformats.org/officeDocument/2006/relationships/notesMaster" Target="/ppt/notesMasters/notesMaster111.xml" Id="rId1" /></Relationships>
</file>

<file path=ppt/notesSlides/_rels/notesSlide261515.xml.rels>&#65279;<?xml version="1.0" encoding="utf-8"?><Relationships xmlns="http://schemas.openxmlformats.org/package/2006/relationships"><Relationship Type="http://schemas.openxmlformats.org/officeDocument/2006/relationships/notesMaster" Target="/ppt/notesMasters/notesMaster111.xml" Id="rId1" /></Relationships>
</file>

<file path=ppt/notesSlides/_rels/notesSlide272020.xml.rels>&#65279;<?xml version="1.0" encoding="utf-8"?><Relationships xmlns="http://schemas.openxmlformats.org/package/2006/relationships"><Relationship Type="http://schemas.openxmlformats.org/officeDocument/2006/relationships/notesMaster" Target="/ppt/notesMasters/notesMaster111.xml" Id="rId1" /></Relationships>
</file>

<file path=ppt/notesSlides/_rels/notesSlide281818.xml.rels>&#65279;<?xml version="1.0" encoding="utf-8"?><Relationships xmlns="http://schemas.openxmlformats.org/package/2006/relationships"><Relationship Type="http://schemas.openxmlformats.org/officeDocument/2006/relationships/notesMaster" Target="/ppt/notesMasters/notesMaster111.xml" Id="rId1" /></Relationships>
</file>

<file path=ppt/notesSlides/_rels/notesSlide292323.xml.rels>&#65279;<?xml version="1.0" encoding="utf-8"?><Relationships xmlns="http://schemas.openxmlformats.org/package/2006/relationships"><Relationship Type="http://schemas.openxmlformats.org/officeDocument/2006/relationships/notesMaster" Target="/ppt/notesMasters/notesMaster111.xml" Id="rId1" /></Relationships>
</file>

<file path=ppt/notesSlides/_rels/notesSlide31414.xml.rels>&#65279;<?xml version="1.0" encoding="utf-8"?><Relationships xmlns="http://schemas.openxmlformats.org/package/2006/relationships"><Relationship Type="http://schemas.openxmlformats.org/officeDocument/2006/relationships/notesMaster" Target="/ppt/notesMasters/notesMaster111.xml" Id="rId1" /></Relationships>
</file>

<file path=ppt/notesSlides/_rels/notesSlide466.xml.rels>&#65279;<?xml version="1.0" encoding="utf-8"?><Relationships xmlns="http://schemas.openxmlformats.org/package/2006/relationships"><Relationship Type="http://schemas.openxmlformats.org/officeDocument/2006/relationships/notesMaster" Target="/ppt/notesMasters/notesMaster111.xml" Id="rId1" /></Relationships>
</file>

<file path=ppt/notesSlides/_rels/notesSlide51919.xml.rels>&#65279;<?xml version="1.0" encoding="utf-8"?><Relationships xmlns="http://schemas.openxmlformats.org/package/2006/relationships"><Relationship Type="http://schemas.openxmlformats.org/officeDocument/2006/relationships/notesMaster" Target="/ppt/notesMasters/notesMaster111.xml" Id="rId1" /></Relationships>
</file>

<file path=ppt/notesSlides/_rels/notesSlide61717.xml.rels>&#65279;<?xml version="1.0" encoding="utf-8"?><Relationships xmlns="http://schemas.openxmlformats.org/package/2006/relationships"><Relationship Type="http://schemas.openxmlformats.org/officeDocument/2006/relationships/notesMaster" Target="/ppt/notesMasters/notesMaster111.xml" Id="rId1" /></Relationships>
</file>

<file path=ppt/notesSlides/_rels/notesSlide72222.xml.rels>&#65279;<?xml version="1.0" encoding="utf-8"?><Relationships xmlns="http://schemas.openxmlformats.org/package/2006/relationships"><Relationship Type="http://schemas.openxmlformats.org/officeDocument/2006/relationships/notesMaster" Target="/ppt/notesMasters/notesMaster111.xml" Id="rId1" /></Relationships>
</file>

<file path=ppt/notesSlides/_rels/notesSlide82121.xml.rels>&#65279;<?xml version="1.0" encoding="utf-8"?><Relationships xmlns="http://schemas.openxmlformats.org/package/2006/relationships"><Relationship Type="http://schemas.openxmlformats.org/officeDocument/2006/relationships/notesMaster" Target="/ppt/notesMasters/notesMaster111.xml" Id="rId1" /></Relationships>
</file>

<file path=ppt/notesSlides/_rels/notesSlide92525.xml.rels>&#65279;<?xml version="1.0" encoding="utf-8"?><Relationships xmlns="http://schemas.openxmlformats.org/package/2006/relationships"><Relationship Type="http://schemas.openxmlformats.org/officeDocument/2006/relationships/notesMaster" Target="/ppt/notesMasters/notesMaster111.xml" Id="rId1" /></Relationships>
</file>

<file path=ppt/notesSlides/notesSlide1024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showMasterPhAnim="0">
  <p:cSld>
    <p:spTree>
      <p:nvGrpSpPr>
        <p:cNvPr id="136" name="Shape 136"/>
        <p:cNvGrpSpPr/>
        <p:nvPr/>
      </p:nvGrpSpPr>
      <p:grpSpPr>
        <a:xfrm>
          <a:off x="0" y="0"/>
          <a:ext cx="0" cy="0"/>
          <a:chOff x="0" y="0"/>
          <a:chExt cx="0" cy="0"/>
        </a:xfrm>
      </p:grpSpPr>
      <p:sp>
        <p:nvSpPr>
          <p:cNvPr id="137" name="Shape 137"/>
          <p:cNvSpPr txBox="1"/>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r>
              <a:t/>
            </a:r>
            <a:endParaRPr/>
          </a:p>
        </p:txBody>
      </p:sp>
      <p:sp>
        <p:nvSpPr>
          <p:cNvPr id="138" name="Shape 138"/>
          <p:cNvSpPr/>
          <p:nvPr>
            <p:ph type="sldImg" idx="2"/>
          </p:nvPr>
        </p:nvSpPr>
        <p:spPr>
          <a:xfrm>
            <a:off x="1143225" y="685800"/>
            <a:ext cx="4572225" cy="3429000"/>
          </a:xfrm>
          <a:custGeom>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showMasterPhAnim="0">
  <p:cSld>
    <p:spTree>
      <p:nvGrpSpPr>
        <p:cNvPr id="80" name="Shape 80"/>
        <p:cNvGrpSpPr/>
        <p:nvPr/>
      </p:nvGrpSpPr>
      <p:grpSpPr>
        <a:xfrm>
          <a:off x="0" y="0"/>
          <a:ext cx="0" cy="0"/>
          <a:chOff x="0" y="0"/>
          <a:chExt cx="0" cy="0"/>
        </a:xfrm>
      </p:grpSpPr>
      <p:sp>
        <p:nvSpPr>
          <p:cNvPr id="81" name="Shape 81"/>
          <p:cNvSpPr txBox="1"/>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r>
              <a:t/>
            </a:r>
            <a:endParaRPr/>
          </a:p>
        </p:txBody>
      </p:sp>
      <p:sp>
        <p:nvSpPr>
          <p:cNvPr id="82" name="Shape 82"/>
          <p:cNvSpPr/>
          <p:nvPr>
            <p:ph type="sldImg" idx="2"/>
          </p:nvPr>
        </p:nvSpPr>
        <p:spPr>
          <a:xfrm>
            <a:off x="1143225" y="685800"/>
            <a:ext cx="4572225" cy="3429000"/>
          </a:xfrm>
          <a:custGeom>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27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showMasterPhAnim="0">
  <p:cSld>
    <p:spTree>
      <p:nvGrpSpPr>
        <p:cNvPr id="142" name="Shape 142"/>
        <p:cNvGrpSpPr/>
        <p:nvPr/>
      </p:nvGrpSpPr>
      <p:grpSpPr>
        <a:xfrm>
          <a:off x="0" y="0"/>
          <a:ext cx="0" cy="0"/>
          <a:chOff x="0" y="0"/>
          <a:chExt cx="0" cy="0"/>
        </a:xfrm>
      </p:grpSpPr>
      <p:sp>
        <p:nvSpPr>
          <p:cNvPr id="143" name="Shape 143"/>
          <p:cNvSpPr txBox="1"/>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r>
              <a:t/>
            </a:r>
            <a:endParaRPr/>
          </a:p>
        </p:txBody>
      </p:sp>
      <p:sp>
        <p:nvSpPr>
          <p:cNvPr id="144" name="Shape 144"/>
          <p:cNvSpPr/>
          <p:nvPr>
            <p:ph type="sldImg" idx="2"/>
          </p:nvPr>
        </p:nvSpPr>
        <p:spPr>
          <a:xfrm>
            <a:off x="1143225" y="685800"/>
            <a:ext cx="4572225" cy="3429000"/>
          </a:xfrm>
          <a:custGeom>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26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showMasterPhAnim="0">
  <p:cSld>
    <p:spTree>
      <p:nvGrpSpPr>
        <p:cNvPr id="148" name="Shape 148"/>
        <p:cNvGrpSpPr/>
        <p:nvPr/>
      </p:nvGrpSpPr>
      <p:grpSpPr>
        <a:xfrm>
          <a:off x="0" y="0"/>
          <a:ext cx="0" cy="0"/>
          <a:chOff x="0" y="0"/>
          <a:chExt cx="0" cy="0"/>
        </a:xfrm>
      </p:grpSpPr>
      <p:sp>
        <p:nvSpPr>
          <p:cNvPr id="149" name="Shape 149"/>
          <p:cNvSpPr txBox="1"/>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r>
              <a:t/>
            </a:r>
            <a:endParaRPr/>
          </a:p>
        </p:txBody>
      </p:sp>
      <p:sp>
        <p:nvSpPr>
          <p:cNvPr id="150" name="Shape 150"/>
          <p:cNvSpPr/>
          <p:nvPr>
            <p:ph type="sldImg" idx="2"/>
          </p:nvPr>
        </p:nvSpPr>
        <p:spPr>
          <a:xfrm>
            <a:off x="1143225" y="685800"/>
            <a:ext cx="4572225" cy="3429000"/>
          </a:xfrm>
          <a:custGeom>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29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showMasterPhAnim="0">
  <p:cSld>
    <p:spTree>
      <p:nvGrpSpPr>
        <p:cNvPr id="154" name="Shape 154"/>
        <p:cNvGrpSpPr/>
        <p:nvPr/>
      </p:nvGrpSpPr>
      <p:grpSpPr>
        <a:xfrm>
          <a:off x="0" y="0"/>
          <a:ext cx="0" cy="0"/>
          <a:chOff x="0" y="0"/>
          <a:chExt cx="0" cy="0"/>
        </a:xfrm>
      </p:grpSpPr>
      <p:sp>
        <p:nvSpPr>
          <p:cNvPr id="155" name="Shape 155"/>
          <p:cNvSpPr txBox="1"/>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r>
              <a:t/>
            </a:r>
            <a:endParaRPr/>
          </a:p>
        </p:txBody>
      </p:sp>
      <p:sp>
        <p:nvSpPr>
          <p:cNvPr id="156" name="Shape 156"/>
          <p:cNvSpPr/>
          <p:nvPr>
            <p:ph type="sldImg" idx="2"/>
          </p:nvPr>
        </p:nvSpPr>
        <p:spPr>
          <a:xfrm>
            <a:off x="1143225" y="685800"/>
            <a:ext cx="4572225" cy="3429000"/>
          </a:xfrm>
          <a:custGeom>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28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showMasterPhAnim="0">
  <p:cSld>
    <p:spTree>
      <p:nvGrpSpPr>
        <p:cNvPr id="160" name="Shape 160"/>
        <p:cNvGrpSpPr/>
        <p:nvPr/>
      </p:nvGrpSpPr>
      <p:grpSpPr>
        <a:xfrm>
          <a:off x="0" y="0"/>
          <a:ext cx="0" cy="0"/>
          <a:chOff x="0" y="0"/>
          <a:chExt cx="0" cy="0"/>
        </a:xfrm>
      </p:grpSpPr>
      <p:sp>
        <p:nvSpPr>
          <p:cNvPr id="161" name="Shape 161"/>
          <p:cNvSpPr txBox="1"/>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r>
              <a:t/>
            </a:r>
            <a:endParaRPr/>
          </a:p>
        </p:txBody>
      </p:sp>
      <p:sp>
        <p:nvSpPr>
          <p:cNvPr id="162" name="Shape 162"/>
          <p:cNvSpPr/>
          <p:nvPr>
            <p:ph type="sldImg" idx="2"/>
          </p:nvPr>
        </p:nvSpPr>
        <p:spPr>
          <a:xfrm>
            <a:off x="1143225" y="685800"/>
            <a:ext cx="4572225" cy="3429000"/>
          </a:xfrm>
          <a:custGeom>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showMasterPhAnim="0">
  <p:cSld>
    <p:spTree>
      <p:nvGrpSpPr>
        <p:cNvPr id="166" name="Shape 166"/>
        <p:cNvGrpSpPr/>
        <p:nvPr/>
      </p:nvGrpSpPr>
      <p:grpSpPr>
        <a:xfrm>
          <a:off x="0" y="0"/>
          <a:ext cx="0" cy="0"/>
          <a:chOff x="0" y="0"/>
          <a:chExt cx="0" cy="0"/>
        </a:xfrm>
      </p:grpSpPr>
      <p:sp>
        <p:nvSpPr>
          <p:cNvPr id="167" name="Shape 167"/>
          <p:cNvSpPr txBox="1"/>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r>
              <a:t/>
            </a:r>
            <a:endParaRPr/>
          </a:p>
        </p:txBody>
      </p:sp>
      <p:sp>
        <p:nvSpPr>
          <p:cNvPr id="168" name="Shape 168"/>
          <p:cNvSpPr/>
          <p:nvPr>
            <p:ph type="sldImg" idx="2"/>
          </p:nvPr>
        </p:nvSpPr>
        <p:spPr>
          <a:xfrm>
            <a:off x="1143225" y="685800"/>
            <a:ext cx="4572225" cy="3429000"/>
          </a:xfrm>
          <a:custGeom>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showMasterPhAnim="0">
  <p:cSld>
    <p:spTree>
      <p:nvGrpSpPr>
        <p:cNvPr id="174" name="Shape 174"/>
        <p:cNvGrpSpPr/>
        <p:nvPr/>
      </p:nvGrpSpPr>
      <p:grpSpPr>
        <a:xfrm>
          <a:off x="0" y="0"/>
          <a:ext cx="0" cy="0"/>
          <a:chOff x="0" y="0"/>
          <a:chExt cx="0" cy="0"/>
        </a:xfrm>
      </p:grpSpPr>
      <p:sp>
        <p:nvSpPr>
          <p:cNvPr id="175" name="Shape 175"/>
          <p:cNvSpPr txBox="1"/>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r>
              <a:t/>
            </a:r>
            <a:endParaRPr/>
          </a:p>
        </p:txBody>
      </p:sp>
      <p:sp>
        <p:nvSpPr>
          <p:cNvPr id="176" name="Shape 176"/>
          <p:cNvSpPr/>
          <p:nvPr>
            <p:ph type="sldImg" idx="2"/>
          </p:nvPr>
        </p:nvSpPr>
        <p:spPr>
          <a:xfrm>
            <a:off x="1143225" y="685800"/>
            <a:ext cx="4572225" cy="3429000"/>
          </a:xfrm>
          <a:custGeom>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showMasterPhAnim="0">
  <p:cSld>
    <p:spTree>
      <p:nvGrpSpPr>
        <p:cNvPr id="180" name="Shape 180"/>
        <p:cNvGrpSpPr/>
        <p:nvPr/>
      </p:nvGrpSpPr>
      <p:grpSpPr>
        <a:xfrm>
          <a:off x="0" y="0"/>
          <a:ext cx="0" cy="0"/>
          <a:chOff x="0" y="0"/>
          <a:chExt cx="0" cy="0"/>
        </a:xfrm>
      </p:grpSpPr>
      <p:sp>
        <p:nvSpPr>
          <p:cNvPr id="181" name="Shape 181"/>
          <p:cNvSpPr txBox="1"/>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r>
              <a:t/>
            </a:r>
            <a:endParaRPr/>
          </a:p>
        </p:txBody>
      </p:sp>
      <p:sp>
        <p:nvSpPr>
          <p:cNvPr id="182" name="Shape 182"/>
          <p:cNvSpPr/>
          <p:nvPr>
            <p:ph type="sldImg" idx="2"/>
          </p:nvPr>
        </p:nvSpPr>
        <p:spPr>
          <a:xfrm>
            <a:off x="1143225" y="685800"/>
            <a:ext cx="4572225" cy="3429000"/>
          </a:xfrm>
          <a:custGeom>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showMasterPhAnim="0">
  <p:cSld>
    <p:spTree>
      <p:nvGrpSpPr>
        <p:cNvPr id="186" name="Shape 186"/>
        <p:cNvGrpSpPr/>
        <p:nvPr/>
      </p:nvGrpSpPr>
      <p:grpSpPr>
        <a:xfrm>
          <a:off x="0" y="0"/>
          <a:ext cx="0" cy="0"/>
          <a:chOff x="0" y="0"/>
          <a:chExt cx="0" cy="0"/>
        </a:xfrm>
      </p:grpSpPr>
      <p:sp>
        <p:nvSpPr>
          <p:cNvPr id="187" name="Shape 187"/>
          <p:cNvSpPr txBox="1"/>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r>
              <a:t/>
            </a:r>
            <a:endParaRPr/>
          </a:p>
        </p:txBody>
      </p:sp>
      <p:sp>
        <p:nvSpPr>
          <p:cNvPr id="188" name="Shape 188"/>
          <p:cNvSpPr/>
          <p:nvPr>
            <p:ph type="sldImg" idx="2"/>
          </p:nvPr>
        </p:nvSpPr>
        <p:spPr>
          <a:xfrm>
            <a:off x="1143225" y="685800"/>
            <a:ext cx="4572225" cy="3429000"/>
          </a:xfrm>
          <a:custGeom>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showMasterPhAnim="0">
  <p:cSld>
    <p:spTree>
      <p:nvGrpSpPr>
        <p:cNvPr id="192" name="Shape 192"/>
        <p:cNvGrpSpPr/>
        <p:nvPr/>
      </p:nvGrpSpPr>
      <p:grpSpPr>
        <a:xfrm>
          <a:off x="0" y="0"/>
          <a:ext cx="0" cy="0"/>
          <a:chOff x="0" y="0"/>
          <a:chExt cx="0" cy="0"/>
        </a:xfrm>
      </p:grpSpPr>
      <p:sp>
        <p:nvSpPr>
          <p:cNvPr id="193" name="Shape 193"/>
          <p:cNvSpPr txBox="1"/>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r>
              <a:t/>
            </a:r>
            <a:endParaRPr/>
          </a:p>
        </p:txBody>
      </p:sp>
      <p:sp>
        <p:nvSpPr>
          <p:cNvPr id="194" name="Shape 194"/>
          <p:cNvSpPr/>
          <p:nvPr>
            <p:ph type="sldImg" idx="2"/>
          </p:nvPr>
        </p:nvSpPr>
        <p:spPr>
          <a:xfrm>
            <a:off x="1143225" y="685800"/>
            <a:ext cx="4572225" cy="3429000"/>
          </a:xfrm>
          <a:custGeom>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showMasterPhAnim="0">
  <p:cSld>
    <p:spTree>
      <p:nvGrpSpPr>
        <p:cNvPr id="198" name="Shape 198"/>
        <p:cNvGrpSpPr/>
        <p:nvPr/>
      </p:nvGrpSpPr>
      <p:grpSpPr>
        <a:xfrm>
          <a:off x="0" y="0"/>
          <a:ext cx="0" cy="0"/>
          <a:chOff x="0" y="0"/>
          <a:chExt cx="0" cy="0"/>
        </a:xfrm>
      </p:grpSpPr>
      <p:sp>
        <p:nvSpPr>
          <p:cNvPr id="199" name="Shape 199"/>
          <p:cNvSpPr txBox="1"/>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r>
              <a:t/>
            </a:r>
            <a:endParaRPr/>
          </a:p>
        </p:txBody>
      </p:sp>
      <p:sp>
        <p:nvSpPr>
          <p:cNvPr id="200" name="Shape 200"/>
          <p:cNvSpPr/>
          <p:nvPr>
            <p:ph type="sldImg" idx="2"/>
          </p:nvPr>
        </p:nvSpPr>
        <p:spPr>
          <a:xfrm>
            <a:off x="1143225" y="685800"/>
            <a:ext cx="4572225" cy="3429000"/>
          </a:xfrm>
          <a:custGeom>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3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showMasterPhAnim="0">
  <p:cSld>
    <p:spTree>
      <p:nvGrpSpPr>
        <p:cNvPr id="85" name="Shape 85"/>
        <p:cNvGrpSpPr/>
        <p:nvPr/>
      </p:nvGrpSpPr>
      <p:grpSpPr>
        <a:xfrm>
          <a:off x="0" y="0"/>
          <a:ext cx="0" cy="0"/>
          <a:chOff x="0" y="0"/>
          <a:chExt cx="0" cy="0"/>
        </a:xfrm>
      </p:grpSpPr>
      <p:sp>
        <p:nvSpPr>
          <p:cNvPr id="86" name="Shape 86"/>
          <p:cNvSpPr txBox="1"/>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r>
              <a:t/>
            </a:r>
            <a:endParaRPr/>
          </a:p>
        </p:txBody>
      </p:sp>
      <p:sp>
        <p:nvSpPr>
          <p:cNvPr id="87" name="Shape 87"/>
          <p:cNvSpPr/>
          <p:nvPr>
            <p:ph type="sldImg" idx="2"/>
          </p:nvPr>
        </p:nvSpPr>
        <p:spPr>
          <a:xfrm>
            <a:off x="1143225" y="685800"/>
            <a:ext cx="4572225" cy="3429000"/>
          </a:xfrm>
          <a:custGeom>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showMasterPhAnim="0">
  <p:cSld>
    <p:spTree>
      <p:nvGrpSpPr>
        <p:cNvPr id="204" name="Shape 204"/>
        <p:cNvGrpSpPr/>
        <p:nvPr/>
      </p:nvGrpSpPr>
      <p:grpSpPr>
        <a:xfrm>
          <a:off x="0" y="0"/>
          <a:ext cx="0" cy="0"/>
          <a:chOff x="0" y="0"/>
          <a:chExt cx="0" cy="0"/>
        </a:xfrm>
      </p:grpSpPr>
      <p:sp>
        <p:nvSpPr>
          <p:cNvPr id="205" name="Shape 205"/>
          <p:cNvSpPr txBox="1"/>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r>
              <a:t/>
            </a:r>
            <a:endParaRPr/>
          </a:p>
        </p:txBody>
      </p:sp>
      <p:sp>
        <p:nvSpPr>
          <p:cNvPr id="206" name="Shape 206"/>
          <p:cNvSpPr/>
          <p:nvPr>
            <p:ph type="sldImg" idx="2"/>
          </p:nvPr>
        </p:nvSpPr>
        <p:spPr>
          <a:xfrm>
            <a:off x="1143225" y="685800"/>
            <a:ext cx="4572225" cy="3429000"/>
          </a:xfrm>
          <a:custGeom>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10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showMasterPhAnim="0">
  <p:cSld>
    <p:spTree>
      <p:nvGrpSpPr>
        <p:cNvPr id="211" name="Shape 211"/>
        <p:cNvGrpSpPr/>
        <p:nvPr/>
      </p:nvGrpSpPr>
      <p:grpSpPr>
        <a:xfrm>
          <a:off x="0" y="0"/>
          <a:ext cx="0" cy="0"/>
          <a:chOff x="0" y="0"/>
          <a:chExt cx="0" cy="0"/>
        </a:xfrm>
      </p:grpSpPr>
      <p:sp>
        <p:nvSpPr>
          <p:cNvPr id="212" name="Shape 212"/>
          <p:cNvSpPr txBox="1"/>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r>
              <a:t/>
            </a:r>
            <a:endParaRPr/>
          </a:p>
        </p:txBody>
      </p:sp>
      <p:sp>
        <p:nvSpPr>
          <p:cNvPr id="213" name="Shape 213"/>
          <p:cNvSpPr/>
          <p:nvPr>
            <p:ph type="sldImg" idx="2"/>
          </p:nvPr>
        </p:nvSpPr>
        <p:spPr>
          <a:xfrm>
            <a:off x="1143225" y="685800"/>
            <a:ext cx="4572225" cy="3429000"/>
          </a:xfrm>
          <a:custGeom>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showMasterPhAnim="0">
  <p:cSld>
    <p:spTree>
      <p:nvGrpSpPr>
        <p:cNvPr id="219" name="Shape 219"/>
        <p:cNvGrpSpPr/>
        <p:nvPr/>
      </p:nvGrpSpPr>
      <p:grpSpPr>
        <a:xfrm>
          <a:off x="0" y="0"/>
          <a:ext cx="0" cy="0"/>
          <a:chOff x="0" y="0"/>
          <a:chExt cx="0" cy="0"/>
        </a:xfrm>
      </p:grpSpPr>
      <p:sp>
        <p:nvSpPr>
          <p:cNvPr id="220" name="Shape 220"/>
          <p:cNvSpPr txBox="1"/>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r>
              <a:t/>
            </a:r>
            <a:endParaRPr/>
          </a:p>
        </p:txBody>
      </p:sp>
      <p:sp>
        <p:nvSpPr>
          <p:cNvPr id="221" name="Shape 221"/>
          <p:cNvSpPr/>
          <p:nvPr>
            <p:ph type="sldImg" idx="2"/>
          </p:nvPr>
        </p:nvSpPr>
        <p:spPr>
          <a:xfrm>
            <a:off x="1143225" y="685800"/>
            <a:ext cx="4572225" cy="3429000"/>
          </a:xfrm>
          <a:custGeom>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12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showMasterPhAnim="0">
  <p:cSld>
    <p:spTree>
      <p:nvGrpSpPr>
        <p:cNvPr id="225" name="Shape 225"/>
        <p:cNvGrpSpPr/>
        <p:nvPr/>
      </p:nvGrpSpPr>
      <p:grpSpPr>
        <a:xfrm>
          <a:off x="0" y="0"/>
          <a:ext cx="0" cy="0"/>
          <a:chOff x="0" y="0"/>
          <a:chExt cx="0" cy="0"/>
        </a:xfrm>
      </p:grpSpPr>
      <p:sp>
        <p:nvSpPr>
          <p:cNvPr id="226" name="Shape 226"/>
          <p:cNvSpPr txBox="1"/>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r>
              <a:t/>
            </a:r>
            <a:endParaRPr/>
          </a:p>
        </p:txBody>
      </p:sp>
      <p:sp>
        <p:nvSpPr>
          <p:cNvPr id="227" name="Shape 227"/>
          <p:cNvSpPr/>
          <p:nvPr>
            <p:ph type="sldImg" idx="2"/>
          </p:nvPr>
        </p:nvSpPr>
        <p:spPr>
          <a:xfrm>
            <a:off x="1143225" y="685800"/>
            <a:ext cx="4572225" cy="3429000"/>
          </a:xfrm>
          <a:custGeom>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16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showMasterPhAnim="0">
  <p:cSld>
    <p:spTree>
      <p:nvGrpSpPr>
        <p:cNvPr id="231" name="Shape 231"/>
        <p:cNvGrpSpPr/>
        <p:nvPr/>
      </p:nvGrpSpPr>
      <p:grpSpPr>
        <a:xfrm>
          <a:off x="0" y="0"/>
          <a:ext cx="0" cy="0"/>
          <a:chOff x="0" y="0"/>
          <a:chExt cx="0" cy="0"/>
        </a:xfrm>
      </p:grpSpPr>
      <p:sp>
        <p:nvSpPr>
          <p:cNvPr id="232" name="Shape 232"/>
          <p:cNvSpPr txBox="1"/>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r>
              <a:t/>
            </a:r>
            <a:endParaRPr/>
          </a:p>
        </p:txBody>
      </p:sp>
      <p:sp>
        <p:nvSpPr>
          <p:cNvPr id="233" name="Shape 233"/>
          <p:cNvSpPr/>
          <p:nvPr>
            <p:ph type="sldImg" idx="2"/>
          </p:nvPr>
        </p:nvSpPr>
        <p:spPr>
          <a:xfrm>
            <a:off x="1143225" y="685800"/>
            <a:ext cx="4572225" cy="3429000"/>
          </a:xfrm>
          <a:custGeom>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15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showMasterPhAnim="0">
  <p:cSld>
    <p:spTree>
      <p:nvGrpSpPr>
        <p:cNvPr id="237" name="Shape 237"/>
        <p:cNvGrpSpPr/>
        <p:nvPr/>
      </p:nvGrpSpPr>
      <p:grpSpPr>
        <a:xfrm>
          <a:off x="0" y="0"/>
          <a:ext cx="0" cy="0"/>
          <a:chOff x="0" y="0"/>
          <a:chExt cx="0" cy="0"/>
        </a:xfrm>
      </p:grpSpPr>
      <p:sp>
        <p:nvSpPr>
          <p:cNvPr id="238" name="Shape 238"/>
          <p:cNvSpPr txBox="1"/>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r>
              <a:t/>
            </a:r>
            <a:endParaRPr/>
          </a:p>
        </p:txBody>
      </p:sp>
      <p:sp>
        <p:nvSpPr>
          <p:cNvPr id="239" name="Shape 239"/>
          <p:cNvSpPr/>
          <p:nvPr>
            <p:ph type="sldImg" idx="2"/>
          </p:nvPr>
        </p:nvSpPr>
        <p:spPr>
          <a:xfrm>
            <a:off x="1143225" y="685800"/>
            <a:ext cx="4572225" cy="3429000"/>
          </a:xfrm>
          <a:custGeom>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20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showMasterPhAnim="0">
  <p:cSld>
    <p:spTree>
      <p:nvGrpSpPr>
        <p:cNvPr id="243" name="Shape 243"/>
        <p:cNvGrpSpPr/>
        <p:nvPr/>
      </p:nvGrpSpPr>
      <p:grpSpPr>
        <a:xfrm>
          <a:off x="0" y="0"/>
          <a:ext cx="0" cy="0"/>
          <a:chOff x="0" y="0"/>
          <a:chExt cx="0" cy="0"/>
        </a:xfrm>
      </p:grpSpPr>
      <p:sp>
        <p:nvSpPr>
          <p:cNvPr id="244" name="Shape 244"/>
          <p:cNvSpPr txBox="1"/>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r>
              <a:t/>
            </a:r>
            <a:endParaRPr/>
          </a:p>
        </p:txBody>
      </p:sp>
      <p:sp>
        <p:nvSpPr>
          <p:cNvPr id="245" name="Shape 245"/>
          <p:cNvSpPr/>
          <p:nvPr>
            <p:ph type="sldImg" idx="2"/>
          </p:nvPr>
        </p:nvSpPr>
        <p:spPr>
          <a:xfrm>
            <a:off x="1143225" y="685800"/>
            <a:ext cx="4572225" cy="3429000"/>
          </a:xfrm>
          <a:custGeom>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18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showMasterPhAnim="0">
  <p:cSld>
    <p:spTree>
      <p:nvGrpSpPr>
        <p:cNvPr id="249" name="Shape 249"/>
        <p:cNvGrpSpPr/>
        <p:nvPr/>
      </p:nvGrpSpPr>
      <p:grpSpPr>
        <a:xfrm>
          <a:off x="0" y="0"/>
          <a:ext cx="0" cy="0"/>
          <a:chOff x="0" y="0"/>
          <a:chExt cx="0" cy="0"/>
        </a:xfrm>
      </p:grpSpPr>
      <p:sp>
        <p:nvSpPr>
          <p:cNvPr id="250" name="Shape 250"/>
          <p:cNvSpPr txBox="1"/>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r>
              <a:t/>
            </a:r>
            <a:endParaRPr/>
          </a:p>
        </p:txBody>
      </p:sp>
      <p:sp>
        <p:nvSpPr>
          <p:cNvPr id="251" name="Shape 251"/>
          <p:cNvSpPr/>
          <p:nvPr>
            <p:ph type="sldImg" idx="2"/>
          </p:nvPr>
        </p:nvSpPr>
        <p:spPr>
          <a:xfrm>
            <a:off x="1143225" y="685800"/>
            <a:ext cx="4572225" cy="3429000"/>
          </a:xfrm>
          <a:custGeom>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23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showMasterPhAnim="0">
  <p:cSld>
    <p:spTree>
      <p:nvGrpSpPr>
        <p:cNvPr id="256" name="Shape 256"/>
        <p:cNvGrpSpPr/>
        <p:nvPr/>
      </p:nvGrpSpPr>
      <p:grpSpPr>
        <a:xfrm>
          <a:off x="0" y="0"/>
          <a:ext cx="0" cy="0"/>
          <a:chOff x="0" y="0"/>
          <a:chExt cx="0" cy="0"/>
        </a:xfrm>
      </p:grpSpPr>
      <p:sp>
        <p:nvSpPr>
          <p:cNvPr id="257" name="Shape 257"/>
          <p:cNvSpPr txBox="1"/>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r>
              <a:t/>
            </a:r>
            <a:endParaRPr/>
          </a:p>
        </p:txBody>
      </p:sp>
      <p:sp>
        <p:nvSpPr>
          <p:cNvPr id="258" name="Shape 258"/>
          <p:cNvSpPr/>
          <p:nvPr>
            <p:ph type="sldImg" idx="2"/>
          </p:nvPr>
        </p:nvSpPr>
        <p:spPr>
          <a:xfrm>
            <a:off x="1143225" y="685800"/>
            <a:ext cx="4572225" cy="3429000"/>
          </a:xfrm>
          <a:custGeom>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4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showMasterPhAnim="0">
  <p:cSld>
    <p:spTree>
      <p:nvGrpSpPr>
        <p:cNvPr id="91" name="Shape 91"/>
        <p:cNvGrpSpPr/>
        <p:nvPr/>
      </p:nvGrpSpPr>
      <p:grpSpPr>
        <a:xfrm>
          <a:off x="0" y="0"/>
          <a:ext cx="0" cy="0"/>
          <a:chOff x="0" y="0"/>
          <a:chExt cx="0" cy="0"/>
        </a:xfrm>
      </p:grpSpPr>
      <p:sp>
        <p:nvSpPr>
          <p:cNvPr id="92" name="Shape 92"/>
          <p:cNvSpPr txBox="1"/>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r>
              <a:t/>
            </a:r>
            <a:endParaRPr/>
          </a:p>
        </p:txBody>
      </p:sp>
      <p:sp>
        <p:nvSpPr>
          <p:cNvPr id="93" name="Shape 93"/>
          <p:cNvSpPr/>
          <p:nvPr>
            <p:ph type="sldImg" idx="2"/>
          </p:nvPr>
        </p:nvSpPr>
        <p:spPr>
          <a:xfrm>
            <a:off x="1143225" y="685800"/>
            <a:ext cx="4572225" cy="3429000"/>
          </a:xfrm>
          <a:custGeom>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showMasterPhAnim="0">
  <p:cSld>
    <p:spTree>
      <p:nvGrpSpPr>
        <p:cNvPr id="98" name="Shape 98"/>
        <p:cNvGrpSpPr/>
        <p:nvPr/>
      </p:nvGrpSpPr>
      <p:grpSpPr>
        <a:xfrm>
          <a:off x="0" y="0"/>
          <a:ext cx="0" cy="0"/>
          <a:chOff x="0" y="0"/>
          <a:chExt cx="0" cy="0"/>
        </a:xfrm>
      </p:grpSpPr>
      <p:sp>
        <p:nvSpPr>
          <p:cNvPr id="99" name="Shape 99"/>
          <p:cNvSpPr txBox="1"/>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r>
              <a:t/>
            </a:r>
            <a:endParaRPr/>
          </a:p>
        </p:txBody>
      </p:sp>
      <p:sp>
        <p:nvSpPr>
          <p:cNvPr id="100" name="Shape 100"/>
          <p:cNvSpPr/>
          <p:nvPr>
            <p:ph type="sldImg" idx="2"/>
          </p:nvPr>
        </p:nvSpPr>
        <p:spPr>
          <a:xfrm>
            <a:off x="1143225" y="685800"/>
            <a:ext cx="4572225" cy="3429000"/>
          </a:xfrm>
          <a:custGeom>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9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showMasterPhAnim="0">
  <p:cSld>
    <p:spTree>
      <p:nvGrpSpPr>
        <p:cNvPr id="104" name="Shape 104"/>
        <p:cNvGrpSpPr/>
        <p:nvPr/>
      </p:nvGrpSpPr>
      <p:grpSpPr>
        <a:xfrm>
          <a:off x="0" y="0"/>
          <a:ext cx="0" cy="0"/>
          <a:chOff x="0" y="0"/>
          <a:chExt cx="0" cy="0"/>
        </a:xfrm>
      </p:grpSpPr>
      <p:sp>
        <p:nvSpPr>
          <p:cNvPr id="105" name="Shape 105"/>
          <p:cNvSpPr txBox="1"/>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r>
              <a:t/>
            </a:r>
            <a:endParaRPr/>
          </a:p>
        </p:txBody>
      </p:sp>
      <p:sp>
        <p:nvSpPr>
          <p:cNvPr id="106" name="Shape 106"/>
          <p:cNvSpPr/>
          <p:nvPr>
            <p:ph type="sldImg" idx="2"/>
          </p:nvPr>
        </p:nvSpPr>
        <p:spPr>
          <a:xfrm>
            <a:off x="1143225" y="685800"/>
            <a:ext cx="4572225" cy="3429000"/>
          </a:xfrm>
          <a:custGeom>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7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showMasterPhAnim="0">
  <p:cSld>
    <p:spTree>
      <p:nvGrpSpPr>
        <p:cNvPr id="110" name="Shape 110"/>
        <p:cNvGrpSpPr/>
        <p:nvPr/>
      </p:nvGrpSpPr>
      <p:grpSpPr>
        <a:xfrm>
          <a:off x="0" y="0"/>
          <a:ext cx="0" cy="0"/>
          <a:chOff x="0" y="0"/>
          <a:chExt cx="0" cy="0"/>
        </a:xfrm>
      </p:grpSpPr>
      <p:sp>
        <p:nvSpPr>
          <p:cNvPr id="111" name="Shape 111"/>
          <p:cNvSpPr txBox="1"/>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r>
              <a:t/>
            </a:r>
            <a:endParaRPr/>
          </a:p>
        </p:txBody>
      </p:sp>
      <p:sp>
        <p:nvSpPr>
          <p:cNvPr id="112" name="Shape 112"/>
          <p:cNvSpPr/>
          <p:nvPr>
            <p:ph type="sldImg" idx="2"/>
          </p:nvPr>
        </p:nvSpPr>
        <p:spPr>
          <a:xfrm>
            <a:off x="1143225" y="685800"/>
            <a:ext cx="4572225" cy="3429000"/>
          </a:xfrm>
          <a:custGeom>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2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showMasterPhAnim="0">
  <p:cSld>
    <p:spTree>
      <p:nvGrpSpPr>
        <p:cNvPr id="116" name="Shape 116"/>
        <p:cNvGrpSpPr/>
        <p:nvPr/>
      </p:nvGrpSpPr>
      <p:grpSpPr>
        <a:xfrm>
          <a:off x="0" y="0"/>
          <a:ext cx="0" cy="0"/>
          <a:chOff x="0" y="0"/>
          <a:chExt cx="0" cy="0"/>
        </a:xfrm>
      </p:grpSpPr>
      <p:sp>
        <p:nvSpPr>
          <p:cNvPr id="117" name="Shape 117"/>
          <p:cNvSpPr txBox="1"/>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r>
              <a:t/>
            </a:r>
            <a:endParaRPr/>
          </a:p>
        </p:txBody>
      </p:sp>
      <p:sp>
        <p:nvSpPr>
          <p:cNvPr id="118" name="Shape 118"/>
          <p:cNvSpPr/>
          <p:nvPr>
            <p:ph type="sldImg" idx="2"/>
          </p:nvPr>
        </p:nvSpPr>
        <p:spPr>
          <a:xfrm>
            <a:off x="1143225" y="685800"/>
            <a:ext cx="4572225" cy="3429000"/>
          </a:xfrm>
          <a:custGeom>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showMasterPhAnim="0">
  <p:cSld>
    <p:spTree>
      <p:nvGrpSpPr>
        <p:cNvPr id="122" name="Shape 122"/>
        <p:cNvGrpSpPr/>
        <p:nvPr/>
      </p:nvGrpSpPr>
      <p:grpSpPr>
        <a:xfrm>
          <a:off x="0" y="0"/>
          <a:ext cx="0" cy="0"/>
          <a:chOff x="0" y="0"/>
          <a:chExt cx="0" cy="0"/>
        </a:xfrm>
      </p:grpSpPr>
      <p:sp>
        <p:nvSpPr>
          <p:cNvPr id="123" name="Shape 123"/>
          <p:cNvSpPr txBox="1"/>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r>
              <a:t/>
            </a:r>
            <a:endParaRPr/>
          </a:p>
        </p:txBody>
      </p:sp>
      <p:sp>
        <p:nvSpPr>
          <p:cNvPr id="124" name="Shape 124"/>
          <p:cNvSpPr/>
          <p:nvPr>
            <p:ph type="sldImg" idx="2"/>
          </p:nvPr>
        </p:nvSpPr>
        <p:spPr>
          <a:xfrm>
            <a:off x="1143225" y="685800"/>
            <a:ext cx="4572225" cy="3429000"/>
          </a:xfrm>
          <a:custGeom>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5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showMasterPhAnim="0">
  <p:cSld>
    <p:spTree>
      <p:nvGrpSpPr>
        <p:cNvPr id="128" name="Shape 128"/>
        <p:cNvGrpSpPr/>
        <p:nvPr/>
      </p:nvGrpSpPr>
      <p:grpSpPr>
        <a:xfrm>
          <a:off x="0" y="0"/>
          <a:ext cx="0" cy="0"/>
          <a:chOff x="0" y="0"/>
          <a:chExt cx="0" cy="0"/>
        </a:xfrm>
      </p:grpSpPr>
      <p:sp>
        <p:nvSpPr>
          <p:cNvPr id="129" name="Shape 129"/>
          <p:cNvSpPr txBox="1"/>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r>
              <a:t/>
            </a:r>
            <a:endParaRPr/>
          </a:p>
        </p:txBody>
      </p:sp>
      <p:sp>
        <p:nvSpPr>
          <p:cNvPr id="130" name="Shape 130"/>
          <p:cNvSpPr/>
          <p:nvPr>
            <p:ph type="sldImg" idx="2"/>
          </p:nvPr>
        </p:nvSpPr>
        <p:spPr>
          <a:xfrm>
            <a:off x="1143225" y="685800"/>
            <a:ext cx="4572225" cy="3429000"/>
          </a:xfrm>
          <a:custGeom>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066.xml.rels>&#65279;<?xml version="1.0" encoding="utf-8"?><Relationships xmlns="http://schemas.openxmlformats.org/package/2006/relationships"><Relationship Type="http://schemas.openxmlformats.org/officeDocument/2006/relationships/slideMaster" Target="/ppt/slideMasters/slideMaster111.xml" Id="rId1" /></Relationships>
</file>

<file path=ppt/slideLayouts/_rels/slideLayout111.xml.rels>&#65279;<?xml version="1.0" encoding="utf-8"?><Relationships xmlns="http://schemas.openxmlformats.org/package/2006/relationships"><Relationship Type="http://schemas.openxmlformats.org/officeDocument/2006/relationships/slideMaster" Target="/ppt/slideMasters/slideMaster111.xml" Id="rId1" /></Relationships>
</file>

<file path=ppt/slideLayouts/_rels/slideLayout1155.xml.rels>&#65279;<?xml version="1.0" encoding="utf-8"?><Relationships xmlns="http://schemas.openxmlformats.org/package/2006/relationships"><Relationship Type="http://schemas.openxmlformats.org/officeDocument/2006/relationships/slideMaster" Target="/ppt/slideMasters/slideMaster111.xml" Id="rId1" /></Relationships>
</file>

<file path=ppt/slideLayouts/_rels/slideLayout222.xml.rels>&#65279;<?xml version="1.0" encoding="utf-8"?><Relationships xmlns="http://schemas.openxmlformats.org/package/2006/relationships"><Relationship Type="http://schemas.openxmlformats.org/officeDocument/2006/relationships/slideMaster" Target="/ppt/slideMasters/slideMaster111.xml" Id="rId1" /></Relationships>
</file>

<file path=ppt/slideLayouts/_rels/slideLayout333.xml.rels>&#65279;<?xml version="1.0" encoding="utf-8"?><Relationships xmlns="http://schemas.openxmlformats.org/package/2006/relationships"><Relationship Type="http://schemas.openxmlformats.org/officeDocument/2006/relationships/slideMaster" Target="/ppt/slideMasters/slideMaster111.xml" Id="rId1" /></Relationships>
</file>

<file path=ppt/slideLayouts/_rels/slideLayout444.xml.rels>&#65279;<?xml version="1.0" encoding="utf-8"?><Relationships xmlns="http://schemas.openxmlformats.org/package/2006/relationships"><Relationship Type="http://schemas.openxmlformats.org/officeDocument/2006/relationships/slideMaster" Target="/ppt/slideMasters/slideMaster111.xml" Id="rId1" /></Relationships>
</file>

<file path=ppt/slideLayouts/_rels/slideLayout588.xml.rels>&#65279;<?xml version="1.0" encoding="utf-8"?><Relationships xmlns="http://schemas.openxmlformats.org/package/2006/relationships"><Relationship Type="http://schemas.openxmlformats.org/officeDocument/2006/relationships/slideMaster" Target="/ppt/slideMasters/slideMaster111.xml" Id="rId1" /></Relationships>
</file>

<file path=ppt/slideLayouts/_rels/slideLayout699.xml.rels>&#65279;<?xml version="1.0" encoding="utf-8"?><Relationships xmlns="http://schemas.openxmlformats.org/package/2006/relationships"><Relationship Type="http://schemas.openxmlformats.org/officeDocument/2006/relationships/slideMaster" Target="/ppt/slideMasters/slideMaster111.xml" Id="rId1" /></Relationships>
</file>

<file path=ppt/slideLayouts/_rels/slideLayout71010.xml.rels>&#65279;<?xml version="1.0" encoding="utf-8"?><Relationships xmlns="http://schemas.openxmlformats.org/package/2006/relationships"><Relationship Type="http://schemas.openxmlformats.org/officeDocument/2006/relationships/slideMaster" Target="/ppt/slideMasters/slideMaster111.xml" Id="rId1" /></Relationships>
</file>

<file path=ppt/slideLayouts/_rels/slideLayout81111.xml.rels>&#65279;<?xml version="1.0" encoding="utf-8"?><Relationships xmlns="http://schemas.openxmlformats.org/package/2006/relationships"><Relationship Type="http://schemas.openxmlformats.org/officeDocument/2006/relationships/slideMaster" Target="/ppt/slideMasters/slideMaster111.xml" Id="rId1" /></Relationships>
</file>

<file path=ppt/slideLayouts/_rels/slideLayout977.xml.rels>&#65279;<?xml version="1.0" encoding="utf-8"?><Relationships xmlns="http://schemas.openxmlformats.org/package/2006/relationships"><Relationship Type="http://schemas.openxmlformats.org/officeDocument/2006/relationships/slideMaster" Target="/ppt/slideMasters/slideMaster111.xml" Id="rId1" /></Relationships>
</file>

<file path=ppt/slideLayouts/slideLayout10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68" name="Shape 68"/>
        <p:cNvGrpSpPr/>
        <p:nvPr/>
      </p:nvGrpSpPr>
      <p:grpSpPr>
        <a:xfrm>
          <a:off x="0" y="0"/>
          <a:ext cx="0" cy="0"/>
          <a:chOff x="0" y="0"/>
          <a:chExt cx="0" cy="0"/>
        </a:xfrm>
      </p:grpSpPr>
      <p:sp>
        <p:nvSpPr>
          <p:cNvPr id="69" name="Shape 69"/>
          <p:cNvSpPr txBox="1"/>
          <p:nvPr>
            <p:ph type="title"/>
          </p:nvPr>
        </p:nvSpPr>
        <p:spPr>
          <a:xfrm>
            <a:off x="838200" y="365125"/>
            <a:ext cx="10515600" cy="1325563"/>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70" name="Shape 70"/>
          <p:cNvSpPr txBox="1"/>
          <p:nvPr>
            <p:ph idx="1" type="body"/>
          </p:nvPr>
        </p:nvSpPr>
        <p:spPr>
          <a:xfrm rot="5400000">
            <a:off x="3920331" y="-1256506"/>
            <a:ext cx="4351338" cy="10515600"/>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1" name="Shape 11"/>
        <p:cNvGrpSpPr/>
        <p:nvPr/>
      </p:nvGrpSpPr>
      <p:grpSpPr>
        <a:xfrm>
          <a:off x="0" y="0"/>
          <a:ext cx="0" cy="0"/>
          <a:chOff x="0" y="0"/>
          <a:chExt cx="0" cy="0"/>
        </a:xfrm>
      </p:grpSpPr>
      <p:sp>
        <p:nvSpPr>
          <p:cNvPr id="12" name="Shape 12"/>
          <p:cNvSpPr txBox="1"/>
          <p:nvPr>
            <p:ph type="ctrTitle"/>
          </p:nvPr>
        </p:nvSpPr>
        <p:spPr>
          <a:xfrm>
            <a:off x="1524000" y="1122363"/>
            <a:ext cx="9144000" cy="2387600"/>
          </a:xfrm>
          <a:prstGeom prst="rect">
            <a:avLst/>
          </a:prstGeom>
          <a:noFill/>
          <a:ln>
            <a:noFill/>
          </a:ln>
        </p:spPr>
        <p:txBody>
          <a:bodyPr anchorCtr="0" anchor="b" bIns="91425" lIns="91425" rIns="91425" wrap="square" tIns="91425"/>
          <a:lstStyle>
            <a:lvl1pPr indent="0" lvl="0" marL="0" marR="0" rtl="0" algn="ctr">
              <a:lnSpc>
                <a:spcPct val="90000"/>
              </a:lnSpc>
              <a:spcBef>
                <a:spcPts val="0"/>
              </a:spcBef>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13" name="Shape 13"/>
          <p:cNvSpPr txBox="1"/>
          <p:nvPr>
            <p:ph idx="1" type="subTitle"/>
          </p:nvPr>
        </p:nvSpPr>
        <p:spPr>
          <a:xfrm>
            <a:off x="1524000" y="3602038"/>
            <a:ext cx="9144000" cy="1655762"/>
          </a:xfrm>
          <a:prstGeom prst="rect">
            <a:avLst/>
          </a:prstGeom>
          <a:noFill/>
          <a:ln>
            <a:noFill/>
          </a:ln>
        </p:spPr>
        <p:txBody>
          <a:bodyPr anchorCtr="0" anchor="t" bIns="91425" lIns="91425" rIns="91425" wrap="square" tIns="91425"/>
          <a:lstStyle>
            <a:lvl1pPr indent="0" lvl="0" marL="0" marR="0" rtl="0" algn="ctr">
              <a:lnSpc>
                <a:spcPct val="90000"/>
              </a:lnSpc>
              <a:spcBef>
                <a:spcPts val="1000"/>
              </a:spcBef>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indent="0" lvl="1" marL="457200" marR="0" rtl="0" algn="ctr">
              <a:lnSpc>
                <a:spcPct val="90000"/>
              </a:lnSpc>
              <a:spcBef>
                <a:spcPts val="500"/>
              </a:spcBef>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4" name="Shape 14"/>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15" name="Shape 15"/>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16" name="Shape 16"/>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74" name="Shape 74"/>
        <p:cNvGrpSpPr/>
        <p:nvPr/>
      </p:nvGrpSpPr>
      <p:grpSpPr>
        <a:xfrm>
          <a:off x="0" y="0"/>
          <a:ext cx="0" cy="0"/>
          <a:chOff x="0" y="0"/>
          <a:chExt cx="0" cy="0"/>
        </a:xfrm>
      </p:grpSpPr>
      <p:sp>
        <p:nvSpPr>
          <p:cNvPr id="75" name="Shape 75"/>
          <p:cNvSpPr txBox="1"/>
          <p:nvPr>
            <p:ph type="title"/>
          </p:nvPr>
        </p:nvSpPr>
        <p:spPr>
          <a:xfrm rot="5400000">
            <a:off x="7133431" y="1956594"/>
            <a:ext cx="5811838" cy="2628900"/>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76" name="Shape 76"/>
          <p:cNvSpPr txBox="1"/>
          <p:nvPr>
            <p:ph idx="1" type="body"/>
          </p:nvPr>
        </p:nvSpPr>
        <p:spPr>
          <a:xfrm rot="5400000">
            <a:off x="1799431" y="-596106"/>
            <a:ext cx="5811838" cy="7734300"/>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17" name="Shape 17"/>
        <p:cNvGrpSpPr/>
        <p:nvPr/>
      </p:nvGrpSpPr>
      <p:grpSpPr>
        <a:xfrm>
          <a:off x="0" y="0"/>
          <a:ext cx="0" cy="0"/>
          <a:chOff x="0" y="0"/>
          <a:chExt cx="0" cy="0"/>
        </a:xfrm>
      </p:grpSpPr>
      <p:sp>
        <p:nvSpPr>
          <p:cNvPr id="18" name="Shape 18"/>
          <p:cNvSpPr txBox="1"/>
          <p:nvPr>
            <p:ph type="title"/>
          </p:nvPr>
        </p:nvSpPr>
        <p:spPr>
          <a:xfrm>
            <a:off x="838200" y="365125"/>
            <a:ext cx="10515600" cy="1325563"/>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19" name="Shape 19"/>
          <p:cNvSpPr txBox="1"/>
          <p:nvPr>
            <p:ph idx="1" type="body"/>
          </p:nvPr>
        </p:nvSpPr>
        <p:spPr>
          <a:xfrm>
            <a:off x="838200" y="1825625"/>
            <a:ext cx="10515600" cy="435133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21" name="Shape 21"/>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22" name="Shape 22"/>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23" name="Shape 23"/>
        <p:cNvGrpSpPr/>
        <p:nvPr/>
      </p:nvGrpSpPr>
      <p:grpSpPr>
        <a:xfrm>
          <a:off x="0" y="0"/>
          <a:ext cx="0" cy="0"/>
          <a:chOff x="0" y="0"/>
          <a:chExt cx="0" cy="0"/>
        </a:xfrm>
      </p:grpSpPr>
      <p:sp>
        <p:nvSpPr>
          <p:cNvPr id="24" name="Shape 24"/>
          <p:cNvSpPr txBox="1"/>
          <p:nvPr>
            <p:ph type="title"/>
          </p:nvPr>
        </p:nvSpPr>
        <p:spPr>
          <a:xfrm>
            <a:off x="831850" y="1709738"/>
            <a:ext cx="10515600" cy="2852737"/>
          </a:xfrm>
          <a:prstGeom prst="rect">
            <a:avLst/>
          </a:prstGeom>
          <a:noFill/>
          <a:ln>
            <a:noFill/>
          </a:ln>
        </p:spPr>
        <p:txBody>
          <a:bodyPr anchorCtr="0" anchor="b" bIns="91425" lIns="91425" rIns="91425" wrap="square" tIns="91425"/>
          <a:lstStyle>
            <a:lvl1pPr indent="0" lvl="0" marL="0" marR="0" rtl="0" algn="l">
              <a:lnSpc>
                <a:spcPct val="90000"/>
              </a:lnSpc>
              <a:spcBef>
                <a:spcPts val="0"/>
              </a:spcBef>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25" name="Shape 25"/>
          <p:cNvSpPr txBox="1"/>
          <p:nvPr>
            <p:ph idx="1" type="body"/>
          </p:nvPr>
        </p:nvSpPr>
        <p:spPr>
          <a:xfrm>
            <a:off x="831850" y="4589463"/>
            <a:ext cx="10515600" cy="1500187"/>
          </a:xfrm>
          <a:prstGeom prst="rect">
            <a:avLst/>
          </a:prstGeom>
          <a:noFill/>
          <a:ln>
            <a:noFill/>
          </a:ln>
        </p:spPr>
        <p:txBody>
          <a:bodyPr anchorCtr="0" anchor="t" bIns="91425" lIns="91425" rIns="91425" wrap="square" tIns="91425"/>
          <a:lstStyle>
            <a:lvl1pPr indent="0" lvl="0" marL="0" marR="0" rtl="0" algn="l">
              <a:lnSpc>
                <a:spcPct val="90000"/>
              </a:lnSpc>
              <a:spcBef>
                <a:spcPts val="1000"/>
              </a:spcBef>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0" lvl="1" marL="457200" marR="0" rtl="0" algn="l">
              <a:lnSpc>
                <a:spcPct val="90000"/>
              </a:lnSpc>
              <a:spcBef>
                <a:spcPts val="500"/>
              </a:spcBef>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0" lvl="2" marL="914400" marR="0" rtl="0" algn="l">
              <a:lnSpc>
                <a:spcPct val="90000"/>
              </a:lnSpc>
              <a:spcBef>
                <a:spcPts val="500"/>
              </a:spcBef>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0" lvl="3" marL="1371600" marR="0" rtl="0" algn="l">
              <a:lnSpc>
                <a:spcPct val="90000"/>
              </a:lnSpc>
              <a:spcBef>
                <a:spcPts val="500"/>
              </a:spcBef>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0" lvl="4" marL="1828800" marR="0" rtl="0" algn="l">
              <a:lnSpc>
                <a:spcPct val="90000"/>
              </a:lnSpc>
              <a:spcBef>
                <a:spcPts val="500"/>
              </a:spcBef>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0" lvl="5" marL="2286000" marR="0" rtl="0" algn="l">
              <a:lnSpc>
                <a:spcPct val="90000"/>
              </a:lnSpc>
              <a:spcBef>
                <a:spcPts val="500"/>
              </a:spcBef>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0" lvl="6" marL="2743200" marR="0" rtl="0" algn="l">
              <a:lnSpc>
                <a:spcPct val="90000"/>
              </a:lnSpc>
              <a:spcBef>
                <a:spcPts val="500"/>
              </a:spcBef>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0" lvl="7" marL="3200400" marR="0" rtl="0" algn="l">
              <a:lnSpc>
                <a:spcPct val="90000"/>
              </a:lnSpc>
              <a:spcBef>
                <a:spcPts val="500"/>
              </a:spcBef>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0" lvl="8" marL="3657600" marR="0" rtl="0" algn="l">
              <a:lnSpc>
                <a:spcPct val="90000"/>
              </a:lnSpc>
              <a:spcBef>
                <a:spcPts val="500"/>
              </a:spcBef>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26" name="Shape 26"/>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27" name="Shape 27"/>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28" name="Shape 28"/>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4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29" name="Shape 29"/>
        <p:cNvGrpSpPr/>
        <p:nvPr/>
      </p:nvGrpSpPr>
      <p:grpSpPr>
        <a:xfrm>
          <a:off x="0" y="0"/>
          <a:ext cx="0" cy="0"/>
          <a:chOff x="0" y="0"/>
          <a:chExt cx="0" cy="0"/>
        </a:xfrm>
      </p:grpSpPr>
      <p:sp>
        <p:nvSpPr>
          <p:cNvPr id="30" name="Shape 30"/>
          <p:cNvSpPr txBox="1"/>
          <p:nvPr>
            <p:ph type="title"/>
          </p:nvPr>
        </p:nvSpPr>
        <p:spPr>
          <a:xfrm>
            <a:off x="838200" y="365125"/>
            <a:ext cx="10515600" cy="1325563"/>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31" name="Shape 31"/>
          <p:cNvSpPr txBox="1"/>
          <p:nvPr>
            <p:ph idx="1" type="body"/>
          </p:nvPr>
        </p:nvSpPr>
        <p:spPr>
          <a:xfrm>
            <a:off x="838200" y="1825625"/>
            <a:ext cx="5181600" cy="435133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2" type="body"/>
          </p:nvPr>
        </p:nvSpPr>
        <p:spPr>
          <a:xfrm>
            <a:off x="6172200" y="1825625"/>
            <a:ext cx="5181600" cy="435133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Shape 33"/>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34" name="Shape 34"/>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5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36" name="Shape 36"/>
        <p:cNvGrpSpPr/>
        <p:nvPr/>
      </p:nvGrpSpPr>
      <p:grpSpPr>
        <a:xfrm>
          <a:off x="0" y="0"/>
          <a:ext cx="0" cy="0"/>
          <a:chOff x="0" y="0"/>
          <a:chExt cx="0" cy="0"/>
        </a:xfrm>
      </p:grpSpPr>
      <p:sp>
        <p:nvSpPr>
          <p:cNvPr id="37" name="Shape 37"/>
          <p:cNvSpPr txBox="1"/>
          <p:nvPr>
            <p:ph type="title"/>
          </p:nvPr>
        </p:nvSpPr>
        <p:spPr>
          <a:xfrm>
            <a:off x="839788" y="365125"/>
            <a:ext cx="10515600" cy="1325563"/>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38" name="Shape 38"/>
          <p:cNvSpPr txBox="1"/>
          <p:nvPr>
            <p:ph idx="1" type="body"/>
          </p:nvPr>
        </p:nvSpPr>
        <p:spPr>
          <a:xfrm>
            <a:off x="839788" y="1681163"/>
            <a:ext cx="5157787" cy="823912"/>
          </a:xfrm>
          <a:prstGeom prst="rect">
            <a:avLst/>
          </a:prstGeom>
          <a:noFill/>
          <a:ln>
            <a:noFill/>
          </a:ln>
        </p:spPr>
        <p:txBody>
          <a:bodyPr anchorCtr="0" anchor="b" bIns="91425" lIns="91425" rIns="91425" wrap="square" tIns="91425"/>
          <a:lstStyle>
            <a:lvl1pPr indent="0" lvl="0" marL="0" marR="0" rtl="0" algn="l">
              <a:lnSpc>
                <a:spcPct val="90000"/>
              </a:lnSpc>
              <a:spcBef>
                <a:spcPts val="1000"/>
              </a:spcBef>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9" name="Shape 39"/>
          <p:cNvSpPr txBox="1"/>
          <p:nvPr>
            <p:ph idx="2" type="body"/>
          </p:nvPr>
        </p:nvSpPr>
        <p:spPr>
          <a:xfrm>
            <a:off x="839788" y="2505075"/>
            <a:ext cx="5157787" cy="368458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Shape 40"/>
          <p:cNvSpPr txBox="1"/>
          <p:nvPr>
            <p:ph idx="3" type="body"/>
          </p:nvPr>
        </p:nvSpPr>
        <p:spPr>
          <a:xfrm>
            <a:off x="6172200" y="1681163"/>
            <a:ext cx="5183188" cy="823912"/>
          </a:xfrm>
          <a:prstGeom prst="rect">
            <a:avLst/>
          </a:prstGeom>
          <a:noFill/>
          <a:ln>
            <a:noFill/>
          </a:ln>
        </p:spPr>
        <p:txBody>
          <a:bodyPr anchorCtr="0" anchor="b" bIns="91425" lIns="91425" rIns="91425" wrap="square" tIns="91425"/>
          <a:lstStyle>
            <a:lvl1pPr indent="0" lvl="0" marL="0" marR="0" rtl="0" algn="l">
              <a:lnSpc>
                <a:spcPct val="90000"/>
              </a:lnSpc>
              <a:spcBef>
                <a:spcPts val="1000"/>
              </a:spcBef>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1" name="Shape 41"/>
          <p:cNvSpPr txBox="1"/>
          <p:nvPr>
            <p:ph idx="4" type="body"/>
          </p:nvPr>
        </p:nvSpPr>
        <p:spPr>
          <a:xfrm>
            <a:off x="6172200" y="2505075"/>
            <a:ext cx="5183188" cy="368458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Shape 42"/>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43" name="Shape 43"/>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6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45" name="Shape 45"/>
        <p:cNvGrpSpPr/>
        <p:nvPr/>
      </p:nvGrpSpPr>
      <p:grpSpPr>
        <a:xfrm>
          <a:off x="0" y="0"/>
          <a:ext cx="0" cy="0"/>
          <a:chOff x="0" y="0"/>
          <a:chExt cx="0" cy="0"/>
        </a:xfrm>
      </p:grpSpPr>
      <p:sp>
        <p:nvSpPr>
          <p:cNvPr id="46" name="Shape 46"/>
          <p:cNvSpPr txBox="1"/>
          <p:nvPr>
            <p:ph type="title"/>
          </p:nvPr>
        </p:nvSpPr>
        <p:spPr>
          <a:xfrm>
            <a:off x="838200" y="365125"/>
            <a:ext cx="10515600" cy="1325563"/>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47" name="Shape 47"/>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49" name="Shape 49"/>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710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0" name="Shape 50"/>
        <p:cNvGrpSpPr/>
        <p:nvPr/>
      </p:nvGrpSpPr>
      <p:grpSpPr>
        <a:xfrm>
          <a:off x="0" y="0"/>
          <a:ext cx="0" cy="0"/>
          <a:chOff x="0" y="0"/>
          <a:chExt cx="0" cy="0"/>
        </a:xfrm>
      </p:grpSpPr>
      <p:sp>
        <p:nvSpPr>
          <p:cNvPr id="51" name="Shape 51"/>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81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54" name="Shape 54"/>
        <p:cNvGrpSpPr/>
        <p:nvPr/>
      </p:nvGrpSpPr>
      <p:grpSpPr>
        <a:xfrm>
          <a:off x="0" y="0"/>
          <a:ext cx="0" cy="0"/>
          <a:chOff x="0" y="0"/>
          <a:chExt cx="0" cy="0"/>
        </a:xfrm>
      </p:grpSpPr>
      <p:sp>
        <p:nvSpPr>
          <p:cNvPr id="55" name="Shape 55"/>
          <p:cNvSpPr txBox="1"/>
          <p:nvPr>
            <p:ph type="title"/>
          </p:nvPr>
        </p:nvSpPr>
        <p:spPr>
          <a:xfrm>
            <a:off x="839788" y="457200"/>
            <a:ext cx="3932237" cy="1600200"/>
          </a:xfrm>
          <a:prstGeom prst="rect">
            <a:avLst/>
          </a:prstGeom>
          <a:noFill/>
          <a:ln>
            <a:noFill/>
          </a:ln>
        </p:spPr>
        <p:txBody>
          <a:bodyPr anchorCtr="0" anchor="b" bIns="91425" lIns="91425" rIns="91425" wrap="square" tIns="91425"/>
          <a:lstStyle>
            <a:lvl1pPr indent="0" lvl="0" marL="0" marR="0" rtl="0" algn="l">
              <a:lnSpc>
                <a:spcPct val="90000"/>
              </a:lnSpc>
              <a:spcBef>
                <a:spcPts val="0"/>
              </a:spcBef>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56" name="Shape 56"/>
          <p:cNvSpPr txBox="1"/>
          <p:nvPr>
            <p:ph idx="1" type="body"/>
          </p:nvPr>
        </p:nvSpPr>
        <p:spPr>
          <a:xfrm>
            <a:off x="5183188" y="987425"/>
            <a:ext cx="6172200" cy="4873625"/>
          </a:xfrm>
          <a:prstGeom prst="rect">
            <a:avLst/>
          </a:prstGeom>
          <a:noFill/>
          <a:ln>
            <a:noFill/>
          </a:ln>
        </p:spPr>
        <p:txBody>
          <a:bodyPr anchorCtr="0" anchor="t" bIns="91425" lIns="91425" rIns="91425" wrap="square" tIns="91425"/>
          <a:lstStyle>
            <a:lvl1pPr indent="-25400" lvl="0" marL="228600" marR="0" rtl="0" algn="l">
              <a:lnSpc>
                <a:spcPct val="90000"/>
              </a:lnSpc>
              <a:spcBef>
                <a:spcPts val="1000"/>
              </a:spcBef>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50800" lvl="1" marL="685800" marR="0" rtl="0" algn="l">
              <a:lnSpc>
                <a:spcPct val="90000"/>
              </a:lnSpc>
              <a:spcBef>
                <a:spcPts val="500"/>
              </a:spcBef>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90000"/>
              </a:lnSpc>
              <a:spcBef>
                <a:spcPts val="500"/>
              </a:spcBef>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839788" y="2057400"/>
            <a:ext cx="3932237" cy="3811588"/>
          </a:xfrm>
          <a:prstGeom prst="rect">
            <a:avLst/>
          </a:prstGeom>
          <a:noFill/>
          <a:ln>
            <a:noFill/>
          </a:ln>
        </p:spPr>
        <p:txBody>
          <a:bodyPr anchorCtr="0" anchor="t" bIns="91425" lIns="91425" rIns="91425" wrap="square" tIns="91425"/>
          <a:lstStyle>
            <a:lvl1pPr indent="0" lvl="0" marL="0" marR="0" rtl="0" algn="l">
              <a:lnSpc>
                <a:spcPct val="90000"/>
              </a:lnSpc>
              <a:spcBef>
                <a:spcPts val="1000"/>
              </a:spcBef>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9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61" name="Shape 61"/>
        <p:cNvGrpSpPr/>
        <p:nvPr/>
      </p:nvGrpSpPr>
      <p:grpSpPr>
        <a:xfrm>
          <a:off x="0" y="0"/>
          <a:ext cx="0" cy="0"/>
          <a:chOff x="0" y="0"/>
          <a:chExt cx="0" cy="0"/>
        </a:xfrm>
      </p:grpSpPr>
      <p:sp>
        <p:nvSpPr>
          <p:cNvPr id="62" name="Shape 62"/>
          <p:cNvSpPr txBox="1"/>
          <p:nvPr>
            <p:ph type="title"/>
          </p:nvPr>
        </p:nvSpPr>
        <p:spPr>
          <a:xfrm>
            <a:off x="839788" y="457200"/>
            <a:ext cx="3932237" cy="1600200"/>
          </a:xfrm>
          <a:prstGeom prst="rect">
            <a:avLst/>
          </a:prstGeom>
          <a:noFill/>
          <a:ln>
            <a:noFill/>
          </a:ln>
        </p:spPr>
        <p:txBody>
          <a:bodyPr anchorCtr="0" anchor="b" bIns="91425" lIns="91425" rIns="91425" wrap="square" tIns="91425"/>
          <a:lstStyle>
            <a:lvl1pPr indent="0" lvl="0" marL="0" marR="0" rtl="0" algn="l">
              <a:lnSpc>
                <a:spcPct val="90000"/>
              </a:lnSpc>
              <a:spcBef>
                <a:spcPts val="0"/>
              </a:spcBef>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63" name="Shape 63"/>
          <p:cNvSpPr/>
          <p:nvPr>
            <p:ph idx="2" type="pic"/>
          </p:nvPr>
        </p:nvSpPr>
        <p:spPr>
          <a:xfrm>
            <a:off x="5183188" y="987425"/>
            <a:ext cx="6172200" cy="4873625"/>
          </a:xfrm>
          <a:prstGeom prst="rect">
            <a:avLst/>
          </a:prstGeom>
          <a:noFill/>
          <a:ln>
            <a:noFill/>
          </a:ln>
        </p:spPr>
        <p:txBody>
          <a:bodyPr anchorCtr="0" anchor="t" bIns="91425" lIns="91425" rIns="91425" wrap="square" tIns="91425"/>
          <a:lstStyle>
            <a:lvl1pPr indent="0" lvl="0" marL="0" marR="0" rtl="0" algn="l">
              <a:lnSpc>
                <a:spcPct val="90000"/>
              </a:lnSpc>
              <a:spcBef>
                <a:spcPts val="1000"/>
              </a:spcBef>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839788" y="2057400"/>
            <a:ext cx="3932237" cy="3811588"/>
          </a:xfrm>
          <a:prstGeom prst="rect">
            <a:avLst/>
          </a:prstGeom>
          <a:noFill/>
          <a:ln>
            <a:noFill/>
          </a:ln>
        </p:spPr>
        <p:txBody>
          <a:bodyPr anchorCtr="0" anchor="t" bIns="91425" lIns="91425" rIns="91425" wrap="square" tIns="91425"/>
          <a:lstStyle>
            <a:lvl1pPr indent="0" lvl="0" marL="0" marR="0" rtl="0" algn="l">
              <a:lnSpc>
                <a:spcPct val="90000"/>
              </a:lnSpc>
              <a:spcBef>
                <a:spcPts val="1000"/>
              </a:spcBef>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Masters/_rels/slideMaster111.xml.rels>&#65279;<?xml version="1.0" encoding="utf-8"?><Relationships xmlns="http://schemas.openxmlformats.org/package/2006/relationships"><Relationship Type="http://schemas.openxmlformats.org/officeDocument/2006/relationships/slideLayout" Target="/ppt/slideLayouts/slideLayout111.xml" Id="rId1" /><Relationship Type="http://schemas.openxmlformats.org/officeDocument/2006/relationships/slideLayout" Target="/ppt/slideLayouts/slideLayout222.xml" Id="rId2" /><Relationship Type="http://schemas.openxmlformats.org/officeDocument/2006/relationships/slideLayout" Target="/ppt/slideLayouts/slideLayout333.xml" Id="rId3" /><Relationship Type="http://schemas.openxmlformats.org/officeDocument/2006/relationships/slideLayout" Target="/ppt/slideLayouts/slideLayout444.xml" Id="rId4" /><Relationship Type="http://schemas.openxmlformats.org/officeDocument/2006/relationships/slideLayout" Target="/ppt/slideLayouts/slideLayout1155.xml" Id="rId11" /><Relationship Type="http://schemas.openxmlformats.org/officeDocument/2006/relationships/slideLayout" Target="/ppt/slideLayouts/slideLayout1066.xml" Id="rId10" /><Relationship Type="http://schemas.openxmlformats.org/officeDocument/2006/relationships/theme" Target="/ppt/theme/theme111.xml" Id="rId12" /><Relationship Type="http://schemas.openxmlformats.org/officeDocument/2006/relationships/slideLayout" Target="/ppt/slideLayouts/slideLayout977.xml" Id="rId9" /><Relationship Type="http://schemas.openxmlformats.org/officeDocument/2006/relationships/slideLayout" Target="/ppt/slideLayouts/slideLayout588.xml" Id="rId5" /><Relationship Type="http://schemas.openxmlformats.org/officeDocument/2006/relationships/slideLayout" Target="/ppt/slideLayouts/slideLayout699.xml" Id="rId6" /><Relationship Type="http://schemas.openxmlformats.org/officeDocument/2006/relationships/slideLayout" Target="/ppt/slideLayouts/slideLayout71010.xml" Id="rId7" /><Relationship Type="http://schemas.openxmlformats.org/officeDocument/2006/relationships/slideLayout" Target="/ppt/slideLayouts/slideLayout81111.xml" Id="rId8" /></Relationships>
</file>

<file path=ppt/slideMasters/slideMaster1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p:txBody>
      </p:sp>
      <p:sp>
        <p:nvSpPr>
          <p:cNvPr id="7" name="Shape 7"/>
          <p:cNvSpPr txBox="1"/>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8" name="Shape 8"/>
          <p:cNvSpPr txBox="1"/>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p:txBody>
      </p:sp>
      <p:sp>
        <p:nvSpPr>
          <p:cNvPr id="9" name="Shape 9"/>
          <p:cNvSpPr txBox="1"/>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p:txBody>
      </p:sp>
      <p:sp>
        <p:nvSpPr>
          <p:cNvPr id="10" name="Shape 10"/>
          <p:cNvSpPr txBox="1"/>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1200" b="0" i="0" u="none" strike="noStrike" cap="none">
                <a:solidFill>
                  <a:srgbClr val="888888"/>
                </a:solidFill>
                <a:latin typeface="Calibri"/>
                <a:ea typeface="Calibri"/>
                <a:cs typeface="Calibri"/>
                <a:sym typeface="Calibri"/>
              </a:rPr>
              <a:t>'#'</a:t>
            </a:fld>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02424.xml.rels>&#65279;<?xml version="1.0" encoding="utf-8"?><Relationships xmlns="http://schemas.openxmlformats.org/package/2006/relationships"><Relationship Type="http://schemas.openxmlformats.org/officeDocument/2006/relationships/slideLayout" Target="/ppt/slideLayouts/slideLayout111.xml" Id="rId1" /><Relationship Type="http://schemas.openxmlformats.org/officeDocument/2006/relationships/notesSlide" Target="/ppt/notesSlides/notesSlide102424.xml" Id="rId2" /><Relationship Type="http://schemas.openxmlformats.org/officeDocument/2006/relationships/image" Target="/ppt/media/image222.jpg" Id="rId3" /></Relationships>
</file>

<file path=ppt/slides/_rels/slide11111.xml.rels>&#65279;<?xml version="1.0" encoding="utf-8"?><Relationships xmlns="http://schemas.openxmlformats.org/package/2006/relationships"><Relationship Type="http://schemas.openxmlformats.org/officeDocument/2006/relationships/slideLayout" Target="/ppt/slideLayouts/slideLayout111.xml" Id="rId1" /><Relationship Type="http://schemas.openxmlformats.org/officeDocument/2006/relationships/notesSlide" Target="/ppt/notesSlides/notesSlide11111.xml" Id="rId2" /><Relationship Type="http://schemas.openxmlformats.org/officeDocument/2006/relationships/image" Target="/ppt/media/image144.jpg" Id="rId3" /></Relationships>
</file>

<file path=ppt/slides/_rels/slide112727.xml.rels>&#65279;<?xml version="1.0" encoding="utf-8"?><Relationships xmlns="http://schemas.openxmlformats.org/package/2006/relationships"><Relationship Type="http://schemas.openxmlformats.org/officeDocument/2006/relationships/slideLayout" Target="/ppt/slideLayouts/slideLayout111.xml" Id="rId1" /><Relationship Type="http://schemas.openxmlformats.org/officeDocument/2006/relationships/notesSlide" Target="/ppt/notesSlides/notesSlide112727.xml" Id="rId2" /><Relationship Type="http://schemas.openxmlformats.org/officeDocument/2006/relationships/image" Target="/ppt/media/image222.jpg" Id="rId3" /></Relationships>
</file>

<file path=ppt/slides/_rels/slide122626.xml.rels>&#65279;<?xml version="1.0" encoding="utf-8"?><Relationships xmlns="http://schemas.openxmlformats.org/package/2006/relationships"><Relationship Type="http://schemas.openxmlformats.org/officeDocument/2006/relationships/slideLayout" Target="/ppt/slideLayouts/slideLayout111.xml" Id="rId1" /><Relationship Type="http://schemas.openxmlformats.org/officeDocument/2006/relationships/notesSlide" Target="/ppt/notesSlides/notesSlide122626.xml" Id="rId2" /><Relationship Type="http://schemas.openxmlformats.org/officeDocument/2006/relationships/image" Target="/ppt/media/image222.jpg" Id="rId3" /></Relationships>
</file>

<file path=ppt/slides/_rels/slide132929.xml.rels>&#65279;<?xml version="1.0" encoding="utf-8"?><Relationships xmlns="http://schemas.openxmlformats.org/package/2006/relationships"><Relationship Type="http://schemas.openxmlformats.org/officeDocument/2006/relationships/slideLayout" Target="/ppt/slideLayouts/slideLayout111.xml" Id="rId1" /><Relationship Type="http://schemas.openxmlformats.org/officeDocument/2006/relationships/notesSlide" Target="/ppt/notesSlides/notesSlide132929.xml" Id="rId2" /><Relationship Type="http://schemas.openxmlformats.org/officeDocument/2006/relationships/image" Target="/ppt/media/image222.jpg" Id="rId3" /></Relationships>
</file>

<file path=ppt/slides/_rels/slide142828.xml.rels>&#65279;<?xml version="1.0" encoding="utf-8"?><Relationships xmlns="http://schemas.openxmlformats.org/package/2006/relationships"><Relationship Type="http://schemas.openxmlformats.org/officeDocument/2006/relationships/slideLayout" Target="/ppt/slideLayouts/slideLayout111.xml" Id="rId1" /><Relationship Type="http://schemas.openxmlformats.org/officeDocument/2006/relationships/notesSlide" Target="/ppt/notesSlides/notesSlide142828.xml" Id="rId2" /><Relationship Type="http://schemas.openxmlformats.org/officeDocument/2006/relationships/image" Target="/ppt/media/image222.jpg" Id="rId3" /></Relationships>
</file>

<file path=ppt/slides/_rels/slide1511.xml.rels>&#65279;<?xml version="1.0" encoding="utf-8"?><Relationships xmlns="http://schemas.openxmlformats.org/package/2006/relationships"><Relationship Type="http://schemas.openxmlformats.org/officeDocument/2006/relationships/slideLayout" Target="/ppt/slideLayouts/slideLayout111.xml" Id="rId1" /><Relationship Type="http://schemas.openxmlformats.org/officeDocument/2006/relationships/notesSlide" Target="/ppt/notesSlides/notesSlide1511.xml" Id="rId2" /><Relationship Type="http://schemas.openxmlformats.org/officeDocument/2006/relationships/image" Target="/ppt/media/image5.jpg" Id="rId3" /><Relationship Type="http://schemas.openxmlformats.org/officeDocument/2006/relationships/image" Target="/ppt/media/image3.png" Id="rId4" /></Relationships>
</file>

<file path=ppt/slides/_rels/slide1633.xml.rels>&#65279;<?xml version="1.0" encoding="utf-8"?><Relationships xmlns="http://schemas.openxmlformats.org/package/2006/relationships"><Relationship Type="http://schemas.openxmlformats.org/officeDocument/2006/relationships/slideLayout" Target="/ppt/slideLayouts/slideLayout111.xml" Id="rId1" /><Relationship Type="http://schemas.openxmlformats.org/officeDocument/2006/relationships/notesSlide" Target="/ppt/notesSlides/notesSlide1633.xml" Id="rId2" /><Relationship Type="http://schemas.openxmlformats.org/officeDocument/2006/relationships/image" Target="/ppt/media/image222.jpg" Id="rId3" /></Relationships>
</file>

<file path=ppt/slides/_rels/slide1722.xml.rels>&#65279;<?xml version="1.0" encoding="utf-8"?><Relationships xmlns="http://schemas.openxmlformats.org/package/2006/relationships"><Relationship Type="http://schemas.openxmlformats.org/officeDocument/2006/relationships/slideLayout" Target="/ppt/slideLayouts/slideLayout111.xml" Id="rId1" /><Relationship Type="http://schemas.openxmlformats.org/officeDocument/2006/relationships/notesSlide" Target="/ppt/notesSlides/notesSlide1722.xml" Id="rId2" /><Relationship Type="http://schemas.openxmlformats.org/officeDocument/2006/relationships/image" Target="/ppt/media/image222.jpg" Id="rId3" /></Relationships>
</file>

<file path=ppt/slides/_rels/slide1855.xml.rels>&#65279;<?xml version="1.0" encoding="utf-8"?><Relationships xmlns="http://schemas.openxmlformats.org/package/2006/relationships"><Relationship Type="http://schemas.openxmlformats.org/officeDocument/2006/relationships/slideLayout" Target="/ppt/slideLayouts/slideLayout111.xml" Id="rId1" /><Relationship Type="http://schemas.openxmlformats.org/officeDocument/2006/relationships/notesSlide" Target="/ppt/notesSlides/notesSlide1855.xml" Id="rId2" /><Relationship Type="http://schemas.openxmlformats.org/officeDocument/2006/relationships/image" Target="/ppt/media/image222.jpg" Id="rId3" /></Relationships>
</file>

<file path=ppt/slides/_rels/slide1944.xml.rels>&#65279;<?xml version="1.0" encoding="utf-8"?><Relationships xmlns="http://schemas.openxmlformats.org/package/2006/relationships"><Relationship Type="http://schemas.openxmlformats.org/officeDocument/2006/relationships/slideLayout" Target="/ppt/slideLayouts/slideLayout111.xml" Id="rId1" /><Relationship Type="http://schemas.openxmlformats.org/officeDocument/2006/relationships/notesSlide" Target="/ppt/notesSlides/notesSlide1944.xml" Id="rId2" /><Relationship Type="http://schemas.openxmlformats.org/officeDocument/2006/relationships/image" Target="/ppt/media/image222.jpg" Id="rId3" /></Relationships>
</file>

<file path=ppt/slides/_rels/slide2088.xml.rels>&#65279;<?xml version="1.0" encoding="utf-8"?><Relationships xmlns="http://schemas.openxmlformats.org/package/2006/relationships"><Relationship Type="http://schemas.openxmlformats.org/officeDocument/2006/relationships/slideLayout" Target="/ppt/slideLayouts/slideLayout111.xml" Id="rId1" /><Relationship Type="http://schemas.openxmlformats.org/officeDocument/2006/relationships/notesSlide" Target="/ppt/notesSlides/notesSlide2088.xml" Id="rId2" /><Relationship Type="http://schemas.openxmlformats.org/officeDocument/2006/relationships/image" Target="/ppt/media/image222.jpg" Id="rId3" /></Relationships>
</file>

<file path=ppt/slides/_rels/slide21313.xml.rels>&#65279;<?xml version="1.0" encoding="utf-8"?><Relationships xmlns="http://schemas.openxmlformats.org/package/2006/relationships"><Relationship Type="http://schemas.openxmlformats.org/officeDocument/2006/relationships/slideLayout" Target="/ppt/slideLayouts/slideLayout111.xml" Id="rId1" /><Relationship Type="http://schemas.openxmlformats.org/officeDocument/2006/relationships/notesSlide" Target="/ppt/notesSlides/notesSlide21313.xml" Id="rId2" /><Relationship Type="http://schemas.openxmlformats.org/officeDocument/2006/relationships/image" Target="/ppt/media/image222.jpg" Id="rId3" /></Relationships>
</file>

<file path=ppt/slides/_rels/slide2177.xml.rels>&#65279;<?xml version="1.0" encoding="utf-8"?><Relationships xmlns="http://schemas.openxmlformats.org/package/2006/relationships"><Relationship Type="http://schemas.openxmlformats.org/officeDocument/2006/relationships/slideLayout" Target="/ppt/slideLayouts/slideLayout111.xml" Id="rId1" /><Relationship Type="http://schemas.openxmlformats.org/officeDocument/2006/relationships/notesSlide" Target="/ppt/notesSlides/notesSlide2177.xml" Id="rId2" /><Relationship Type="http://schemas.openxmlformats.org/officeDocument/2006/relationships/image" Target="/ppt/media/image222.jpg" Id="rId3" /></Relationships>
</file>

<file path=ppt/slides/_rels/slide221010.xml.rels>&#65279;<?xml version="1.0" encoding="utf-8"?><Relationships xmlns="http://schemas.openxmlformats.org/package/2006/relationships"><Relationship Type="http://schemas.openxmlformats.org/officeDocument/2006/relationships/slideLayout" Target="/ppt/slideLayouts/slideLayout111.xml" Id="rId1" /><Relationship Type="http://schemas.openxmlformats.org/officeDocument/2006/relationships/notesSlide" Target="/ppt/notesSlides/notesSlide221010.xml" Id="rId2" /><Relationship Type="http://schemas.openxmlformats.org/officeDocument/2006/relationships/image" Target="/ppt/media/image733.jpg" Id="rId3" /><Relationship Type="http://schemas.openxmlformats.org/officeDocument/2006/relationships/image" Target="/ppt/media/image3.png" Id="rId4" /></Relationships>
</file>

<file path=ppt/slides/_rels/slide2399.xml.rels>&#65279;<?xml version="1.0" encoding="utf-8"?><Relationships xmlns="http://schemas.openxmlformats.org/package/2006/relationships"><Relationship Type="http://schemas.openxmlformats.org/officeDocument/2006/relationships/slideLayout" Target="/ppt/slideLayouts/slideLayout111.xml" Id="rId1" /><Relationship Type="http://schemas.openxmlformats.org/officeDocument/2006/relationships/notesSlide" Target="/ppt/notesSlides/notesSlide2399.xml" Id="rId2" /><Relationship Type="http://schemas.openxmlformats.org/officeDocument/2006/relationships/image" Target="/ppt/media/image222.jpg" Id="rId3" /></Relationships>
</file>

<file path=ppt/slides/_rels/slide241212.xml.rels>&#65279;<?xml version="1.0" encoding="utf-8"?><Relationships xmlns="http://schemas.openxmlformats.org/package/2006/relationships"><Relationship Type="http://schemas.openxmlformats.org/officeDocument/2006/relationships/slideLayout" Target="/ppt/slideLayouts/slideLayout111.xml" Id="rId1" /><Relationship Type="http://schemas.openxmlformats.org/officeDocument/2006/relationships/notesSlide" Target="/ppt/notesSlides/notesSlide241212.xml" Id="rId2" /><Relationship Type="http://schemas.openxmlformats.org/officeDocument/2006/relationships/image" Target="/ppt/media/image222.jpg" Id="rId3" /></Relationships>
</file>

<file path=ppt/slides/_rels/slide251616.xml.rels>&#65279;<?xml version="1.0" encoding="utf-8"?><Relationships xmlns="http://schemas.openxmlformats.org/package/2006/relationships"><Relationship Type="http://schemas.openxmlformats.org/officeDocument/2006/relationships/slideLayout" Target="/ppt/slideLayouts/slideLayout111.xml" Id="rId1" /><Relationship Type="http://schemas.openxmlformats.org/officeDocument/2006/relationships/notesSlide" Target="/ppt/notesSlides/notesSlide251616.xml" Id="rId2" /><Relationship Type="http://schemas.openxmlformats.org/officeDocument/2006/relationships/image" Target="/ppt/media/image222.jpg" Id="rId3" /></Relationships>
</file>

<file path=ppt/slides/_rels/slide261515.xml.rels>&#65279;<?xml version="1.0" encoding="utf-8"?><Relationships xmlns="http://schemas.openxmlformats.org/package/2006/relationships"><Relationship Type="http://schemas.openxmlformats.org/officeDocument/2006/relationships/slideLayout" Target="/ppt/slideLayouts/slideLayout111.xml" Id="rId1" /><Relationship Type="http://schemas.openxmlformats.org/officeDocument/2006/relationships/notesSlide" Target="/ppt/notesSlides/notesSlide261515.xml" Id="rId2" /><Relationship Type="http://schemas.openxmlformats.org/officeDocument/2006/relationships/image" Target="/ppt/media/image222.jpg" Id="rId3" /></Relationships>
</file>

<file path=ppt/slides/_rels/slide272020.xml.rels>&#65279;<?xml version="1.0" encoding="utf-8"?><Relationships xmlns="http://schemas.openxmlformats.org/package/2006/relationships"><Relationship Type="http://schemas.openxmlformats.org/officeDocument/2006/relationships/slideLayout" Target="/ppt/slideLayouts/slideLayout111.xml" Id="rId1" /><Relationship Type="http://schemas.openxmlformats.org/officeDocument/2006/relationships/notesSlide" Target="/ppt/notesSlides/notesSlide272020.xml" Id="rId2" /><Relationship Type="http://schemas.openxmlformats.org/officeDocument/2006/relationships/image" Target="/ppt/media/image222.jpg" Id="rId3" /></Relationships>
</file>

<file path=ppt/slides/_rels/slide281818.xml.rels>&#65279;<?xml version="1.0" encoding="utf-8"?><Relationships xmlns="http://schemas.openxmlformats.org/package/2006/relationships"><Relationship Type="http://schemas.openxmlformats.org/officeDocument/2006/relationships/slideLayout" Target="/ppt/slideLayouts/slideLayout111.xml" Id="rId1" /><Relationship Type="http://schemas.openxmlformats.org/officeDocument/2006/relationships/notesSlide" Target="/ppt/notesSlides/notesSlide281818.xml" Id="rId2" /><Relationship Type="http://schemas.openxmlformats.org/officeDocument/2006/relationships/image" Target="/ppt/media/image222.jpg" Id="rId3" /></Relationships>
</file>

<file path=ppt/slides/_rels/slide292323.xml.rels>&#65279;<?xml version="1.0" encoding="utf-8"?><Relationships xmlns="http://schemas.openxmlformats.org/package/2006/relationships"><Relationship Type="http://schemas.openxmlformats.org/officeDocument/2006/relationships/slideLayout" Target="/ppt/slideLayouts/slideLayout111.xml" Id="rId1" /><Relationship Type="http://schemas.openxmlformats.org/officeDocument/2006/relationships/notesSlide" Target="/ppt/notesSlides/notesSlide292323.xml" Id="rId2" /><Relationship Type="http://schemas.openxmlformats.org/officeDocument/2006/relationships/image" Target="/ppt/media/image144.jpg" Id="rId3" /></Relationships>
</file>

<file path=ppt/slides/_rels/slide31414.xml.rels>&#65279;<?xml version="1.0" encoding="utf-8"?><Relationships xmlns="http://schemas.openxmlformats.org/package/2006/relationships"><Relationship Type="http://schemas.openxmlformats.org/officeDocument/2006/relationships/slideLayout" Target="/ppt/slideLayouts/slideLayout111.xml" Id="rId1" /><Relationship Type="http://schemas.openxmlformats.org/officeDocument/2006/relationships/notesSlide" Target="/ppt/notesSlides/notesSlide31414.xml" Id="rId2" /><Relationship Type="http://schemas.openxmlformats.org/officeDocument/2006/relationships/image" Target="/ppt/media/image222.jpg" Id="rId3" /><Relationship Type="http://schemas.openxmlformats.org/officeDocument/2006/relationships/image" Target="/ppt/media/image455.jpg" Id="rId4" /><Relationship Type="http://schemas.openxmlformats.org/officeDocument/2006/relationships/image" Target="/ppt/media/image3.png" Id="rId5" /></Relationships>
</file>

<file path=ppt/slides/_rels/slide466.xml.rels>&#65279;<?xml version="1.0" encoding="utf-8"?><Relationships xmlns="http://schemas.openxmlformats.org/package/2006/relationships"><Relationship Type="http://schemas.openxmlformats.org/officeDocument/2006/relationships/slideLayout" Target="/ppt/slideLayouts/slideLayout111.xml" Id="rId1" /><Relationship Type="http://schemas.openxmlformats.org/officeDocument/2006/relationships/notesSlide" Target="/ppt/notesSlides/notesSlide466.xml" Id="rId2" /><Relationship Type="http://schemas.openxmlformats.org/officeDocument/2006/relationships/image" Target="/ppt/media/image222.jpg" Id="rId3" /></Relationships>
</file>

<file path=ppt/slides/_rels/slide51919.xml.rels>&#65279;<?xml version="1.0" encoding="utf-8"?><Relationships xmlns="http://schemas.openxmlformats.org/package/2006/relationships"><Relationship Type="http://schemas.openxmlformats.org/officeDocument/2006/relationships/slideLayout" Target="/ppt/slideLayouts/slideLayout111.xml" Id="rId1" /><Relationship Type="http://schemas.openxmlformats.org/officeDocument/2006/relationships/notesSlide" Target="/ppt/notesSlides/notesSlide51919.xml" Id="rId2" /><Relationship Type="http://schemas.openxmlformats.org/officeDocument/2006/relationships/image" Target="/ppt/media/image222.jpg" Id="rId3" /></Relationships>
</file>

<file path=ppt/slides/_rels/slide61717.xml.rels>&#65279;<?xml version="1.0" encoding="utf-8"?><Relationships xmlns="http://schemas.openxmlformats.org/package/2006/relationships"><Relationship Type="http://schemas.openxmlformats.org/officeDocument/2006/relationships/slideLayout" Target="/ppt/slideLayouts/slideLayout111.xml" Id="rId1" /><Relationship Type="http://schemas.openxmlformats.org/officeDocument/2006/relationships/notesSlide" Target="/ppt/notesSlides/notesSlide61717.xml" Id="rId2" /><Relationship Type="http://schemas.openxmlformats.org/officeDocument/2006/relationships/image" Target="/ppt/media/image222.jpg" Id="rId3" /></Relationships>
</file>

<file path=ppt/slides/_rels/slide72222.xml.rels>&#65279;<?xml version="1.0" encoding="utf-8"?><Relationships xmlns="http://schemas.openxmlformats.org/package/2006/relationships"><Relationship Type="http://schemas.openxmlformats.org/officeDocument/2006/relationships/slideLayout" Target="/ppt/slideLayouts/slideLayout111.xml" Id="rId1" /><Relationship Type="http://schemas.openxmlformats.org/officeDocument/2006/relationships/notesSlide" Target="/ppt/notesSlides/notesSlide72222.xml" Id="rId2" /><Relationship Type="http://schemas.openxmlformats.org/officeDocument/2006/relationships/image" Target="/ppt/media/image222.jpg" Id="rId3" /></Relationships>
</file>

<file path=ppt/slides/_rels/slide82121.xml.rels>&#65279;<?xml version="1.0" encoding="utf-8"?><Relationships xmlns="http://schemas.openxmlformats.org/package/2006/relationships"><Relationship Type="http://schemas.openxmlformats.org/officeDocument/2006/relationships/slideLayout" Target="/ppt/slideLayouts/slideLayout111.xml" Id="rId1" /><Relationship Type="http://schemas.openxmlformats.org/officeDocument/2006/relationships/notesSlide" Target="/ppt/notesSlides/notesSlide82121.xml" Id="rId2" /><Relationship Type="http://schemas.openxmlformats.org/officeDocument/2006/relationships/image" Target="/ppt/media/image222.jpg" Id="rId3" /></Relationships>
</file>

<file path=ppt/slides/_rels/slide92525.xml.rels>&#65279;<?xml version="1.0" encoding="utf-8"?><Relationships xmlns="http://schemas.openxmlformats.org/package/2006/relationships"><Relationship Type="http://schemas.openxmlformats.org/officeDocument/2006/relationships/slideLayout" Target="/ppt/slideLayouts/slideLayout111.xml" Id="rId1" /><Relationship Type="http://schemas.openxmlformats.org/officeDocument/2006/relationships/notesSlide" Target="/ppt/notesSlides/notesSlide92525.xml" Id="rId2" /><Relationship Type="http://schemas.openxmlformats.org/officeDocument/2006/relationships/image" Target="/ppt/media/image666.jpg" Id="rId3" /><Relationship Type="http://schemas.openxmlformats.org/officeDocument/2006/relationships/image" Target="/ppt/media/image3.png" Id="rId4" /></Relationships>
</file>

<file path=ppt/slides/slide1024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p:nvPr/>
        </p:nvSpPr>
        <p:spPr>
          <a:xfrm>
            <a:off x="863848" y="2012094"/>
            <a:ext cx="10708640" cy="2554545"/>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3200" b="1">
                <a:solidFill>
                  <a:schemeClr val="dk1"/>
                </a:solidFill>
                <a:latin typeface="Lora"/>
                <a:ea typeface="Lora"/>
                <a:cs typeface="Lora"/>
                <a:sym typeface="Lora"/>
              </a:rPr>
              <a:t>Eine der faszinierendsten Prophezeiungen der Bibel findet sich im alttestamentlichen Buch Daniel. Zu Beginn von Daniel 2 ist der große König Nebukadnezar König des babylonischen Reiches. Eines Nachts, als er in seinem Bett liegt, hat er einen schrecklichen Traum. </a:t>
            </a:r>
          </a:p>
        </p:txBody>
      </p:sp>
      <p:pic>
        <p:nvPicPr>
          <p:cNvPr id="141" name="Shape 141"/>
          <p:cNvPicPr preferRelativeResize="0"/>
          <p:nvPr/>
        </p:nvPicPr>
        <p:blipFill rotWithShape="1">
          <a:blip r:embed="rId3">
            <a:alphaModFix/>
          </a:blip>
          <a:srcRect l="0" t="0" r="0" b="0"/>
          <a:stretch/>
        </p:blipFill>
        <p:spPr>
          <a:xfrm>
            <a:off x="0" y="5791582"/>
            <a:ext cx="4300151" cy="1066417"/>
          </a:xfrm>
          <a:prstGeom prst="rect">
            <a:avLst/>
          </a:prstGeom>
          <a:noFill/>
          <a:ln>
            <a:noFill/>
          </a:ln>
        </p:spPr>
      </p:pic>
    </p:spTree>
  </p:cSld>
  <p:clrMapOvr>
    <a:masterClrMapping/>
  </p:clrMapOvr>
</p:sld>
</file>

<file path=ppt/slides/slide11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pic>
        <p:nvPicPr>
          <p:cNvPr id="84" name="Shape 84"/>
          <p:cNvPicPr preferRelativeResize="0"/>
          <p:nvPr/>
        </p:nvPicPr>
        <p:blipFill rotWithShape="1">
          <a:blip r:embed="rId3">
            <a:alphaModFix/>
          </a:blip>
          <a:srcRect l="0" t="0" r="0" b="0"/>
          <a:stretch/>
        </p:blipFill>
        <p:spPr>
          <a:xfrm>
            <a:off x="0" y="0"/>
            <a:ext cx="12190815" cy="6858000"/>
          </a:xfrm>
          <a:prstGeom prst="rect">
            <a:avLst/>
          </a:prstGeom>
          <a:noFill/>
          <a:ln>
            <a:noFill/>
          </a:ln>
        </p:spPr>
      </p:pic>
    </p:spTree>
  </p:cSld>
  <p:clrMapOvr>
    <a:masterClrMapping/>
  </p:clrMapOvr>
</p:sld>
</file>

<file path=ppt/slides/slide1127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graphicFrame>
        <p:nvGraphicFramePr>
          <p:cNvPr id="146" name="Shape 146"/>
          <p:cNvGraphicFramePr/>
          <p:nvPr/>
        </p:nvGraphicFramePr>
        <p:xfrm>
          <a:off x="1280160" y="990972"/>
          <a:ext cx="3000000" cy="3000000"/>
        </p:xfrm>
        <a:graphic>
          <a:graphicData uri="http://schemas.openxmlformats.org/drawingml/2006/table">
            <a:tbl>
              <a:tblPr>
                <a:noFill/>
                <a:tableStyleId>{2A5285B5-4CD0-49B8-A448-8EBA490F5F90}</a:tableStyleId>
              </a:tblPr>
              <a:tblGrid>
                <a:gridCol w="4559825"/>
                <a:gridCol w="5254750"/>
              </a:tblGrid>
              <a:tr h="1158250">
                <a:tc>
                  <a:txBody>
                    <a:bodyPr>
                      <a:noAutofit/>
                    </a:bodyPr>
                    <a:lstStyle/>
                    <a:p>
                      <a:pPr marL="0" marR="0" lvl="0" indent="0" algn="just" rtl="0">
                        <a:spcBef>
                          <a:spcPts val="0"/>
                        </a:spcBef>
                        <a:spcAft>
                          <a:spcPts val="0"/>
                        </a:spcAft>
                        <a:buNone/>
                      </a:pPr>
                      <a:r>
                        <a:rPr lang="en-US" sz="3200" b="1" u="none" strike="noStrike" cap="none">
                          <a:solidFill>
                            <a:schemeClr val="lt1"/>
                          </a:solidFill>
                          <a:latin typeface="Century Schoolbook"/>
                          <a:ea typeface="Century Schoolbook"/>
                          <a:cs typeface="Century Schoolbook"/>
                          <a:sym typeface="Century Schoolbook"/>
                        </a:rPr>
                        <a:t>WELTMEISTERSCHAFT</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000000"/>
                    </a:solidFill>
                  </a:tcPr>
                </a:tc>
                <a:tc>
                  <a:txBody>
                    <a:bodyPr>
                      <a:noAutofit/>
                    </a:bodyPr>
                    <a:lstStyle/>
                    <a:p>
                      <a:pPr marL="0" marR="0" lvl="0" indent="0" algn="just" rtl="0">
                        <a:spcBef>
                          <a:spcPts val="0"/>
                        </a:spcBef>
                        <a:spcAft>
                          <a:spcPts val="0"/>
                        </a:spcAft>
                        <a:buNone/>
                      </a:pPr>
                      <a:r>
                        <a:rPr lang="en-US" sz="3200" b="1" u="none" strike="noStrike" cap="none">
                          <a:solidFill>
                            <a:schemeClr val="lt1"/>
                          </a:solidFill>
                          <a:latin typeface="Century Schoolbook"/>
                          <a:ea typeface="Century Schoolbook"/>
                          <a:cs typeface="Century Schoolbook"/>
                          <a:sym typeface="Century Schoolbook"/>
                        </a:rPr>
                        <a:t>BESCHREIBUNG</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000000"/>
                    </a:solidFill>
                  </a:tcPr>
                </a:tc>
              </a:tr>
              <a:tr h="847125">
                <a:tc>
                  <a:txBody>
                    <a:bodyPr>
                      <a:noAutofit/>
                    </a:bodyPr>
                    <a:lstStyle/>
                    <a:p>
                      <a:pPr marL="0" marR="0" lvl="0" indent="0" algn="just" rtl="0">
                        <a:spcBef>
                          <a:spcPts val="0"/>
                        </a:spcBef>
                        <a:spcAft>
                          <a:spcPts val="0"/>
                        </a:spcAft>
                        <a:buNone/>
                      </a:pPr>
                      <a:r>
                        <a:rPr lang="en-US" sz="3200" u="none" strike="noStrike" cap="none">
                          <a:latin typeface="Century Schoolbook"/>
                          <a:ea typeface="Century Schoolbook"/>
                          <a:cs typeface="Century Schoolbook"/>
                          <a:sym typeface="Century Schoolbook"/>
                        </a:rPr>
                        <a:t>Babylon</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noAutofit/>
                    </a:bodyPr>
                    <a:lstStyle/>
                    <a:p>
                      <a:pPr marL="0" marR="0" lvl="0" indent="0" algn="just" rtl="0">
                        <a:spcBef>
                          <a:spcPts val="0"/>
                        </a:spcBef>
                        <a:spcAft>
                          <a:spcPts val="0"/>
                        </a:spcAft>
                        <a:buNone/>
                      </a:pPr>
                      <a:r>
                        <a:rPr lang="en-US" sz="3200" u="none" strike="noStrike" cap="none">
                          <a:latin typeface="Century Schoolbook"/>
                          <a:ea typeface="Century Schoolbook"/>
                          <a:cs typeface="Century Schoolbook"/>
                          <a:sym typeface="Century Schoolbook"/>
                        </a:rPr>
                        <a:t>Kopf aus Gold</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99100">
                <a:tc>
                  <a:txBody>
                    <a:bodyPr>
                      <a:noAutofit/>
                    </a:bodyPr>
                    <a:lstStyle/>
                    <a:p>
                      <a:pPr marL="0" marR="0" lvl="0" indent="0" algn="just" rtl="0">
                        <a:spcBef>
                          <a:spcPts val="0"/>
                        </a:spcBef>
                        <a:spcAft>
                          <a:spcPts val="0"/>
                        </a:spcAft>
                        <a:buNone/>
                      </a:pPr>
                      <a:r>
                        <a:rPr lang="en-US" sz="3200" u="none" strike="noStrike" cap="none">
                          <a:latin typeface="Century Schoolbook"/>
                          <a:ea typeface="Century Schoolbook"/>
                          <a:cs typeface="Century Schoolbook"/>
                          <a:sym typeface="Century Schoolbook"/>
                        </a:rPr>
                        <a:t>Medo-Persien</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noAutofit/>
                    </a:bodyPr>
                    <a:lstStyle/>
                    <a:p>
                      <a:pPr marL="0" marR="0" lvl="0" indent="0" algn="just" rtl="0">
                        <a:spcBef>
                          <a:spcPts val="0"/>
                        </a:spcBef>
                        <a:spcAft>
                          <a:spcPts val="0"/>
                        </a:spcAft>
                        <a:buNone/>
                      </a:pPr>
                      <a:r>
                        <a:rPr lang="en-US" sz="3200" u="none" strike="noStrike" cap="none">
                          <a:latin typeface="Century Schoolbook"/>
                          <a:ea typeface="Century Schoolbook"/>
                          <a:cs typeface="Century Schoolbook"/>
                          <a:sym typeface="Century Schoolbook"/>
                        </a:rPr>
                        <a:t>Wappenschild aus Silber</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47125">
                <a:tc>
                  <a:txBody>
                    <a:bodyPr>
                      <a:noAutofit/>
                    </a:bodyPr>
                    <a:lstStyle/>
                    <a:p>
                      <a:pPr marL="0" marR="0" lvl="0" indent="0" algn="just" rtl="0">
                        <a:spcBef>
                          <a:spcPts val="0"/>
                        </a:spcBef>
                        <a:spcAft>
                          <a:spcPts val="0"/>
                        </a:spcAft>
                        <a:buNone/>
                      </a:pPr>
                      <a:r>
                        <a:rPr lang="en-US" sz="3200" u="none" strike="noStrike" cap="none">
                          <a:latin typeface="Century Schoolbook"/>
                          <a:ea typeface="Century Schoolbook"/>
                          <a:cs typeface="Century Schoolbook"/>
                          <a:sym typeface="Century Schoolbook"/>
                        </a:rPr>
                        <a:t>Griechenland</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noAutofit/>
                    </a:bodyPr>
                    <a:lstStyle/>
                    <a:p>
                      <a:pPr marL="0" marR="0" lvl="0" indent="0" algn="just" rtl="0">
                        <a:spcBef>
                          <a:spcPts val="0"/>
                        </a:spcBef>
                        <a:spcAft>
                          <a:spcPts val="0"/>
                        </a:spcAft>
                        <a:buNone/>
                      </a:pPr>
                      <a:r>
                        <a:rPr lang="en-US" sz="3200" u="none" strike="noStrike" cap="none">
                          <a:latin typeface="Century Schoolbook"/>
                          <a:ea typeface="Century Schoolbook"/>
                          <a:cs typeface="Century Schoolbook"/>
                          <a:sym typeface="Century Schoolbook"/>
                        </a:rPr>
                        <a:t>Bauch und Oberschenkel aus Messing</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99100">
                <a:tc>
                  <a:txBody>
                    <a:bodyPr>
                      <a:noAutofit/>
                    </a:bodyPr>
                    <a:lstStyle/>
                    <a:p>
                      <a:pPr marL="0" marR="0" lvl="0" indent="0" algn="just" rtl="0">
                        <a:spcBef>
                          <a:spcPts val="0"/>
                        </a:spcBef>
                        <a:spcAft>
                          <a:spcPts val="0"/>
                        </a:spcAft>
                        <a:buNone/>
                      </a:pPr>
                      <a:r>
                        <a:rPr lang="en-US" sz="3200" u="none" strike="noStrike" cap="none">
                          <a:latin typeface="Century Schoolbook"/>
                          <a:ea typeface="Century Schoolbook"/>
                          <a:cs typeface="Century Schoolbook"/>
                          <a:sym typeface="Century Schoolbook"/>
                        </a:rPr>
                        <a:t>Rom</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noAutofit/>
                    </a:bodyPr>
                    <a:lstStyle/>
                    <a:p>
                      <a:pPr marL="0" marR="0" lvl="0" indent="0" algn="just" rtl="0">
                        <a:spcBef>
                          <a:spcPts val="0"/>
                        </a:spcBef>
                        <a:spcAft>
                          <a:spcPts val="0"/>
                        </a:spcAft>
                        <a:buNone/>
                      </a:pPr>
                      <a:r>
                        <a:rPr lang="en-US" sz="3200" u="none" strike="noStrike" cap="none">
                          <a:latin typeface="Century Schoolbook"/>
                          <a:ea typeface="Century Schoolbook"/>
                          <a:cs typeface="Century Schoolbook"/>
                          <a:sym typeface="Century Schoolbook"/>
                        </a:rPr>
                        <a:t>Eisen</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pic>
        <p:nvPicPr>
          <p:cNvPr id="147" name="Shape 147"/>
          <p:cNvPicPr preferRelativeResize="0"/>
          <p:nvPr/>
        </p:nvPicPr>
        <p:blipFill rotWithShape="1">
          <a:blip r:embed="rId3">
            <a:alphaModFix/>
          </a:blip>
          <a:srcRect l="0" t="0" r="0" b="0"/>
          <a:stretch/>
        </p:blipFill>
        <p:spPr>
          <a:xfrm>
            <a:off x="0" y="5791582"/>
            <a:ext cx="4300151" cy="1066417"/>
          </a:xfrm>
          <a:prstGeom prst="rect">
            <a:avLst/>
          </a:prstGeom>
          <a:noFill/>
          <a:ln>
            <a:noFill/>
          </a:ln>
        </p:spPr>
      </p:pic>
    </p:spTree>
  </p:cSld>
  <p:clrMapOvr>
    <a:masterClrMapping/>
  </p:clrMapOvr>
</p:sld>
</file>

<file path=ppt/slides/slide1226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p:nvPr/>
        </p:nvSpPr>
        <p:spPr>
          <a:xfrm>
            <a:off x="928773" y="1595487"/>
            <a:ext cx="10485120" cy="3170099"/>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4000" i="1">
                <a:solidFill>
                  <a:schemeClr val="dk1"/>
                </a:solidFill>
                <a:latin typeface="Lora"/>
                <a:ea typeface="Lora"/>
                <a:cs typeface="Lora"/>
                <a:sym typeface="Lora"/>
              </a:rPr>
              <a:t>Gelobt sei der Name Gottes von Ewigkeit zu Ewigkeit; denn Weisheit und Macht sind sein, und er ändert die Zeiten und die Jahreszeiten; er setzt Könige ab und setzt Könige ein... </a:t>
            </a:r>
          </a:p>
          <a:p>
            <a:pPr marL="0" marR="0" lvl="0" indent="0" algn="r" rtl="0">
              <a:spcBef>
                <a:spcPts val="0"/>
              </a:spcBef>
              <a:buNone/>
            </a:pPr>
            <a:r>
              <a:rPr lang="en-US" sz="4000" i="1">
                <a:solidFill>
                  <a:schemeClr val="dk1"/>
                </a:solidFill>
                <a:latin typeface="Lora"/>
                <a:ea typeface="Lora"/>
                <a:cs typeface="Lora"/>
                <a:sym typeface="Lora"/>
              </a:rPr>
              <a:t>-Daniel 2:20-21.</a:t>
            </a:r>
          </a:p>
        </p:txBody>
      </p:sp>
      <p:pic>
        <p:nvPicPr>
          <p:cNvPr id="153" name="Shape 153"/>
          <p:cNvPicPr preferRelativeResize="0"/>
          <p:nvPr/>
        </p:nvPicPr>
        <p:blipFill rotWithShape="1">
          <a:blip r:embed="rId3">
            <a:alphaModFix/>
          </a:blip>
          <a:srcRect l="0" t="0" r="0" b="0"/>
          <a:stretch/>
        </p:blipFill>
        <p:spPr>
          <a:xfrm>
            <a:off x="0" y="5791582"/>
            <a:ext cx="4300151" cy="1066417"/>
          </a:xfrm>
          <a:prstGeom prst="rect">
            <a:avLst/>
          </a:prstGeom>
          <a:noFill/>
          <a:ln>
            <a:noFill/>
          </a:ln>
        </p:spPr>
      </p:pic>
    </p:spTree>
  </p:cSld>
  <p:clrMapOvr>
    <a:masterClrMapping/>
  </p:clrMapOvr>
</p:sld>
</file>

<file path=ppt/slides/slide1329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p:cNvSpPr/>
          <p:nvPr/>
        </p:nvSpPr>
        <p:spPr>
          <a:xfrm>
            <a:off x="1010052" y="1455324"/>
            <a:ext cx="10383520" cy="353943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2800" i="1">
                <a:solidFill>
                  <a:schemeClr val="dk1"/>
                </a:solidFill>
                <a:latin typeface="Lora"/>
                <a:ea typeface="Lora"/>
                <a:cs typeface="Lora"/>
                <a:sym typeface="Lora"/>
              </a:rPr>
              <a:t>Der Herr aber hatte zu Abram gesagt: Geh aus deinem Lande und aus deiner Verwandtschaft und aus deines Vaters Hause in ein Land, das ich dir zeigen will; und ich will dich zu einem großen Volk machen und will dich segnen und deinen Namen groß machen, und du sollst ein Segen sein: Und ich will segnen, die dich segnen, und verfluchen, die dich verfluchen; und in dir sollen gesegnet werden alle Geschlechter der Erde. </a:t>
            </a:r>
          </a:p>
          <a:p>
            <a:pPr marL="0" marR="0" lvl="0" indent="0" algn="r" rtl="0">
              <a:spcBef>
                <a:spcPts val="0"/>
              </a:spcBef>
              <a:buNone/>
            </a:pPr>
            <a:r>
              <a:rPr lang="en-US" sz="2800" i="1">
                <a:solidFill>
                  <a:schemeClr val="dk1"/>
                </a:solidFill>
                <a:latin typeface="Lora"/>
                <a:ea typeface="Lora"/>
                <a:cs typeface="Lora"/>
                <a:sym typeface="Lora"/>
              </a:rPr>
              <a:t>-Genesis 12:1-3</a:t>
            </a:r>
          </a:p>
        </p:txBody>
      </p:sp>
      <p:pic>
        <p:nvPicPr>
          <p:cNvPr id="159" name="Shape 159"/>
          <p:cNvPicPr preferRelativeResize="0"/>
          <p:nvPr/>
        </p:nvPicPr>
        <p:blipFill rotWithShape="1">
          <a:blip r:embed="rId3">
            <a:alphaModFix/>
          </a:blip>
          <a:srcRect l="0" t="0" r="0" b="0"/>
          <a:stretch/>
        </p:blipFill>
        <p:spPr>
          <a:xfrm>
            <a:off x="0" y="5791582"/>
            <a:ext cx="4300151" cy="1066417"/>
          </a:xfrm>
          <a:prstGeom prst="rect">
            <a:avLst/>
          </a:prstGeom>
          <a:noFill/>
          <a:ln>
            <a:noFill/>
          </a:ln>
        </p:spPr>
      </p:pic>
    </p:spTree>
  </p:cSld>
  <p:clrMapOvr>
    <a:masterClrMapping/>
  </p:clrMapOvr>
</p:sld>
</file>

<file path=ppt/slides/slide1428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Shape 164"/>
          <p:cNvSpPr/>
          <p:nvPr/>
        </p:nvSpPr>
        <p:spPr>
          <a:xfrm>
            <a:off x="2428025" y="982975"/>
            <a:ext cx="7076400" cy="4032300"/>
          </a:xfrm>
          <a:prstGeom prst="rect">
            <a:avLst/>
          </a:prstGeom>
          <a:noFill/>
          <a:ln>
            <a:noFill/>
          </a:ln>
        </p:spPr>
        <p:txBody>
          <a:bodyPr wrap="square" lIns="91425" tIns="45700" rIns="91425" bIns="45700" anchor="t" anchorCtr="0">
            <a:noAutofit/>
          </a:bodyPr>
          <a:lstStyle/>
          <a:p>
            <a:pPr marL="285750" marR="0" lvl="0" indent="-260350" algn="l" rtl="0">
              <a:lnSpc>
                <a:spcPct val="150000"/>
              </a:lnSpc>
              <a:spcBef>
                <a:spcPts val="0"/>
              </a:spcBef>
              <a:buClr>
                <a:schemeClr val="dk1"/>
              </a:buClr>
              <a:buSzPts val="2400"/>
              <a:buFont typeface="Arial"/>
              <a:buChar char="•"/>
            </a:pPr>
            <a:r>
              <a:rPr lang="en-US" sz="2400">
                <a:solidFill>
                  <a:schemeClr val="dk1"/>
                </a:solidFill>
                <a:latin typeface="Lora"/>
                <a:ea typeface="Lora"/>
                <a:cs typeface="Lora"/>
                <a:sym typeface="Lora"/>
              </a:rPr>
              <a:t>Abraham hatte einen Sohn namens </a:t>
            </a:r>
            <a:r>
              <a:rPr lang="en-US" sz="2400" b="1">
                <a:solidFill>
                  <a:schemeClr val="dk1"/>
                </a:solidFill>
                <a:latin typeface="Lora"/>
                <a:ea typeface="Lora"/>
                <a:cs typeface="Lora"/>
                <a:sym typeface="Lora"/>
              </a:rPr>
              <a:t>Isaak</a:t>
            </a:r>
            <a:r>
              <a:rPr lang="en-US" sz="2400">
                <a:solidFill>
                  <a:schemeClr val="dk1"/>
                </a:solidFill>
                <a:latin typeface="Lora"/>
                <a:ea typeface="Lora"/>
                <a:cs typeface="Lora"/>
                <a:sym typeface="Lora"/>
              </a:rPr>
              <a:t>. </a:t>
            </a:r>
            <a:r>
              <a:rPr lang="en-US" sz="2400">
                <a:solidFill>
                  <a:schemeClr val="dk1"/>
                </a:solidFill>
                <a:latin typeface="Lora"/>
                <a:ea typeface="Lora"/>
                <a:cs typeface="Lora"/>
                <a:sym typeface="Lora"/>
              </a:rPr>
              <a:t>Isaak hatte einen Sohn namens </a:t>
            </a:r>
            <a:r>
              <a:rPr lang="en-US" sz="2400" b="1">
                <a:solidFill>
                  <a:schemeClr val="dk1"/>
                </a:solidFill>
                <a:latin typeface="Lora"/>
                <a:ea typeface="Lora"/>
                <a:cs typeface="Lora"/>
                <a:sym typeface="Lora"/>
              </a:rPr>
              <a:t>Jakob</a:t>
            </a:r>
            <a:r>
              <a:rPr lang="en-US" sz="2400">
                <a:solidFill>
                  <a:schemeClr val="dk1"/>
                </a:solidFill>
                <a:latin typeface="Lora"/>
                <a:ea typeface="Lora"/>
                <a:cs typeface="Lora"/>
                <a:sym typeface="Lora"/>
              </a:rPr>
              <a:t>.</a:t>
            </a:r>
          </a:p>
          <a:p>
            <a:pPr marL="285750" marR="0" lvl="0" indent="-260350" algn="l" rtl="0">
              <a:lnSpc>
                <a:spcPct val="150000"/>
              </a:lnSpc>
              <a:spcBef>
                <a:spcPts val="0"/>
              </a:spcBef>
              <a:buClr>
                <a:schemeClr val="dk1"/>
              </a:buClr>
              <a:buSzPts val="2400"/>
              <a:buFont typeface="Arial"/>
              <a:buChar char="•"/>
            </a:pPr>
            <a:r>
              <a:rPr lang="en-US" sz="2400">
                <a:solidFill>
                  <a:schemeClr val="dk1"/>
                </a:solidFill>
                <a:latin typeface="Lora"/>
                <a:ea typeface="Lora"/>
                <a:cs typeface="Lora"/>
                <a:sym typeface="Lora"/>
              </a:rPr>
              <a:t>Nach einer himmlischen Begegnung änderte Gott Jakobs Namen in </a:t>
            </a:r>
            <a:r>
              <a:rPr lang="en-US" sz="2400" b="1">
                <a:solidFill>
                  <a:schemeClr val="dk1"/>
                </a:solidFill>
                <a:latin typeface="Lora"/>
                <a:ea typeface="Lora"/>
                <a:cs typeface="Lora"/>
                <a:sym typeface="Lora"/>
              </a:rPr>
              <a:t>Israel</a:t>
            </a:r>
            <a:r>
              <a:rPr lang="en-US" sz="2400">
                <a:solidFill>
                  <a:schemeClr val="dk1"/>
                </a:solidFill>
                <a:latin typeface="Lora"/>
                <a:ea typeface="Lora"/>
                <a:cs typeface="Lora"/>
                <a:sym typeface="Lora"/>
              </a:rPr>
              <a:t>.</a:t>
            </a:r>
          </a:p>
          <a:p>
            <a:pPr marL="285750" marR="0" lvl="0" indent="-260350" algn="l" rtl="0">
              <a:lnSpc>
                <a:spcPct val="150000"/>
              </a:lnSpc>
              <a:spcBef>
                <a:spcPts val="0"/>
              </a:spcBef>
              <a:buClr>
                <a:schemeClr val="dk1"/>
              </a:buClr>
              <a:buSzPts val="2400"/>
              <a:buFont typeface="Arial"/>
              <a:buChar char="•"/>
            </a:pPr>
            <a:r>
              <a:rPr lang="en-US" sz="2400">
                <a:solidFill>
                  <a:schemeClr val="dk1"/>
                </a:solidFill>
                <a:latin typeface="Lora"/>
                <a:ea typeface="Lora"/>
                <a:cs typeface="Lora"/>
                <a:sym typeface="Lora"/>
              </a:rPr>
              <a:t>Israel hatte 12 Söhne. Im Laufe der Zeit wuchsen diese 12 Söhne zu 12 verschiedenen </a:t>
            </a:r>
            <a:r>
              <a:rPr lang="en-US" sz="2400" b="1">
                <a:solidFill>
                  <a:schemeClr val="dk1"/>
                </a:solidFill>
                <a:latin typeface="Lora"/>
                <a:ea typeface="Lora"/>
                <a:cs typeface="Lora"/>
                <a:sym typeface="Lora"/>
              </a:rPr>
              <a:t>Stämmen </a:t>
            </a:r>
            <a:r>
              <a:rPr lang="en-US" sz="2400">
                <a:solidFill>
                  <a:schemeClr val="dk1"/>
                </a:solidFill>
                <a:latin typeface="Lora"/>
                <a:ea typeface="Lora"/>
                <a:cs typeface="Lora"/>
                <a:sym typeface="Lora"/>
              </a:rPr>
              <a:t>heran</a:t>
            </a:r>
            <a:r>
              <a:rPr lang="en-US" sz="2400">
                <a:solidFill>
                  <a:schemeClr val="dk1"/>
                </a:solidFill>
                <a:latin typeface="Lora"/>
                <a:ea typeface="Lora"/>
                <a:cs typeface="Lora"/>
                <a:sym typeface="Lora"/>
              </a:rPr>
              <a:t>.</a:t>
            </a:r>
          </a:p>
          <a:p>
            <a:pPr marL="285750" marR="0" lvl="0" indent="-260350" algn="l" rtl="0">
              <a:lnSpc>
                <a:spcPct val="150000"/>
              </a:lnSpc>
              <a:spcBef>
                <a:spcPts val="0"/>
              </a:spcBef>
              <a:buClr>
                <a:schemeClr val="dk1"/>
              </a:buClr>
              <a:buSzPts val="2400"/>
              <a:buFont typeface="Arial"/>
              <a:buChar char="•"/>
            </a:pPr>
            <a:r>
              <a:rPr lang="en-US" sz="2400">
                <a:solidFill>
                  <a:schemeClr val="dk1"/>
                </a:solidFill>
                <a:latin typeface="Lora"/>
                <a:ea typeface="Lora"/>
                <a:cs typeface="Lora"/>
                <a:sym typeface="Lora"/>
              </a:rPr>
              <a:t>Im Laufe der Zeit wuchs aus diesen 12 Stämmen die </a:t>
            </a:r>
            <a:r>
              <a:rPr lang="en-US" sz="2400" b="1">
                <a:solidFill>
                  <a:schemeClr val="dk1"/>
                </a:solidFill>
                <a:latin typeface="Lora"/>
                <a:ea typeface="Lora"/>
                <a:cs typeface="Lora"/>
                <a:sym typeface="Lora"/>
              </a:rPr>
              <a:t>Nation Israel</a:t>
            </a:r>
            <a:r>
              <a:rPr lang="en-US" sz="2400">
                <a:solidFill>
                  <a:schemeClr val="dk1"/>
                </a:solidFill>
                <a:latin typeface="Lora"/>
                <a:ea typeface="Lora"/>
                <a:cs typeface="Lora"/>
                <a:sym typeface="Lora"/>
              </a:rPr>
              <a:t>. </a:t>
            </a:r>
          </a:p>
        </p:txBody>
      </p:sp>
      <p:pic>
        <p:nvPicPr>
          <p:cNvPr id="165" name="Shape 165"/>
          <p:cNvPicPr preferRelativeResize="0"/>
          <p:nvPr/>
        </p:nvPicPr>
        <p:blipFill rotWithShape="1">
          <a:blip r:embed="rId3">
            <a:alphaModFix/>
          </a:blip>
          <a:srcRect l="0" t="0" r="0" b="0"/>
          <a:stretch/>
        </p:blipFill>
        <p:spPr>
          <a:xfrm>
            <a:off x="0" y="5791582"/>
            <a:ext cx="4300151" cy="1066417"/>
          </a:xfrm>
          <a:prstGeom prst="rect">
            <a:avLst/>
          </a:prstGeom>
          <a:noFill/>
          <a:ln>
            <a:noFill/>
          </a:ln>
        </p:spPr>
      </p:pic>
    </p:spTree>
  </p:cSld>
  <p:clrMapOvr>
    <a:masterClrMapping/>
  </p:clrMapOvr>
</p:sld>
</file>

<file path=ppt/slides/slide15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Shape 170"/>
          <p:cNvSpPr txBox="1"/>
          <p:nvPr/>
        </p:nvSpPr>
        <p:spPr>
          <a:xfrm>
            <a:off x="1137920" y="1320800"/>
            <a:ext cx="9164320" cy="3046988"/>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9600" b="1" i="1">
                <a:solidFill>
                  <a:schemeClr val="dk1"/>
                </a:solidFill>
                <a:latin typeface="Century Schoolbook"/>
                <a:ea typeface="Century Schoolbook"/>
                <a:cs typeface="Century Schoolbook"/>
                <a:sym typeface="Century Schoolbook"/>
              </a:rPr>
              <a:t>Die Wiederentdeckung von</a:t>
            </a:r>
          </a:p>
          <a:p>
            <a:pPr marL="0" marR="0" lvl="0" indent="0" algn="l" rtl="0">
              <a:spcBef>
                <a:spcPts val="0"/>
              </a:spcBef>
              <a:buNone/>
            </a:pPr>
            <a:r>
              <a:rPr lang="en-US" sz="9600" b="1" i="1">
                <a:solidFill>
                  <a:schemeClr val="dk1"/>
                </a:solidFill>
                <a:latin typeface="Century Schoolbook"/>
                <a:ea typeface="Century Schoolbook"/>
                <a:cs typeface="Century Schoolbook"/>
                <a:sym typeface="Century Schoolbook"/>
              </a:rPr>
              <a:t>Offenbarung</a:t>
            </a:r>
          </a:p>
        </p:txBody>
      </p:sp>
      <p:sp>
        <p:nvSpPr>
          <p:cNvPr id="171" name="Shape 171"/>
          <p:cNvSpPr txBox="1"/>
          <p:nvPr/>
        </p:nvSpPr>
        <p:spPr>
          <a:xfrm>
            <a:off x="1300480" y="4618772"/>
            <a:ext cx="10728960"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4000">
                <a:solidFill>
                  <a:schemeClr val="dk1"/>
                </a:solidFill>
                <a:latin typeface="Century Schoolbook"/>
                <a:ea typeface="Century Schoolbook"/>
                <a:cs typeface="Century Schoolbook"/>
                <a:sym typeface="Century Schoolbook"/>
              </a:rPr>
              <a:t>Lektion 3</a:t>
            </a:r>
          </a:p>
        </p:txBody>
      </p:sp>
      <p:pic>
        <p:nvPicPr>
          <p:cNvPr id="172" name="Shape 172"/>
          <p:cNvPicPr preferRelativeResize="0"/>
          <p:nvPr/>
        </p:nvPicPr>
        <p:blipFill rotWithShape="1">
          <a:blip r:embed="rId3">
            <a:alphaModFix/>
          </a:blip>
          <a:srcRect l="0" t="0" r="0" b="0"/>
          <a:stretch/>
        </p:blipFill>
        <p:spPr>
          <a:xfrm>
            <a:off x="0" y="0"/>
            <a:ext cx="12190815" cy="6858000"/>
          </a:xfrm>
          <a:prstGeom prst="rect">
            <a:avLst/>
          </a:prstGeom>
          <a:noFill/>
          <a:ln>
            <a:noFill/>
          </a:ln>
        </p:spPr>
      </p:pic>
      <p:pic>
        <p:nvPicPr>
          <p:cNvPr id="173" name="Shape 173"/>
          <p:cNvPicPr preferRelativeResize="0"/>
          <p:nvPr/>
        </p:nvPicPr>
        <p:blipFill rotWithShape="1">
          <a:blip r:embed="rId4">
            <a:alphaModFix/>
          </a:blip>
          <a:srcRect l="0" t="0" r="0" b="0"/>
          <a:stretch/>
        </p:blipFill>
        <p:spPr>
          <a:xfrm>
            <a:off x="0" y="5791583"/>
            <a:ext cx="4300150" cy="1066417"/>
          </a:xfrm>
          <a:prstGeom prst="rect">
            <a:avLst/>
          </a:prstGeom>
          <a:noFill/>
          <a:ln>
            <a:noFill/>
          </a:ln>
        </p:spPr>
      </p:pic>
    </p:spTree>
  </p:cSld>
  <p:clrMapOvr>
    <a:masterClrMapping/>
  </p:clrMapOvr>
</p:sld>
</file>

<file path=ppt/slides/slide16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Shape 178"/>
          <p:cNvSpPr/>
          <p:nvPr/>
        </p:nvSpPr>
        <p:spPr>
          <a:xfrm>
            <a:off x="894080" y="1201076"/>
            <a:ext cx="10607040" cy="4031873"/>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3200">
                <a:solidFill>
                  <a:schemeClr val="dk1"/>
                </a:solidFill>
                <a:latin typeface="Lora"/>
                <a:ea typeface="Lora"/>
                <a:cs typeface="Lora"/>
                <a:sym typeface="Lora"/>
              </a:rPr>
              <a:t>In unserem Studium der biblischen Prophetie und der Endzeit haben wir bisher viele Abschnitte des Alten und Neuen Testaments durchlaufen. In dieser Lektion befassen wir uns mit einem Buch in der Bibel, das von Geheimnissen und Kontroversen umhüllt ist. Das Buch der Offenbarung, das sich ganz am Ende der Bibel befindet, ist die detaillierteste Beschreibung der endzeitlichen Ereignisse, die der Kirche heute zur Verfügung steht. Alle Diskussionen in der Bibel über die Ewigkeit führen zu diesem Buch. </a:t>
            </a:r>
          </a:p>
        </p:txBody>
      </p:sp>
      <p:pic>
        <p:nvPicPr>
          <p:cNvPr id="179" name="Shape 179"/>
          <p:cNvPicPr preferRelativeResize="0"/>
          <p:nvPr/>
        </p:nvPicPr>
        <p:blipFill rotWithShape="1">
          <a:blip r:embed="rId3">
            <a:alphaModFix/>
          </a:blip>
          <a:srcRect l="0" t="0" r="0" b="0"/>
          <a:stretch/>
        </p:blipFill>
        <p:spPr>
          <a:xfrm>
            <a:off x="0" y="5791582"/>
            <a:ext cx="4300151" cy="1066417"/>
          </a:xfrm>
          <a:prstGeom prst="rect">
            <a:avLst/>
          </a:prstGeom>
          <a:noFill/>
          <a:ln>
            <a:noFill/>
          </a:ln>
        </p:spPr>
      </p:pic>
    </p:spTree>
  </p:cSld>
  <p:clrMapOvr>
    <a:masterClrMapping/>
  </p:clrMapOvr>
</p:sld>
</file>

<file path=ppt/slides/slide17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Shape 184"/>
          <p:cNvSpPr/>
          <p:nvPr/>
        </p:nvSpPr>
        <p:spPr>
          <a:xfrm>
            <a:off x="772160" y="1283596"/>
            <a:ext cx="11054080" cy="4031873"/>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3200">
                <a:solidFill>
                  <a:schemeClr val="dk1"/>
                </a:solidFill>
                <a:latin typeface="Lora"/>
                <a:ea typeface="Lora"/>
                <a:cs typeface="Lora"/>
                <a:sym typeface="Lora"/>
              </a:rPr>
              <a:t>Der Apostel Johannes schrieb sein Evangelium nach den anderen Evangelien und war in seinem Wirken sehr mutig. Johannes war sogar so kühn, dass er die Aufmerksamkeit von Domitian, dem Kaiser des Römischen Reiches (81-96 n. Chr.), auf sich zog. Domitian war der jüngere Bruder von Titus (der 70 n. Chr. den Tempel in Jerusalem zerstörte) und der Sohn von Vespasian (der Jerusalem während der ersten Phase des jüdischen Aufstands belagerte).</a:t>
            </a:r>
          </a:p>
        </p:txBody>
      </p:sp>
      <p:pic>
        <p:nvPicPr>
          <p:cNvPr id="185" name="Shape 185"/>
          <p:cNvPicPr preferRelativeResize="0"/>
          <p:nvPr/>
        </p:nvPicPr>
        <p:blipFill rotWithShape="1">
          <a:blip r:embed="rId3">
            <a:alphaModFix/>
          </a:blip>
          <a:srcRect l="0" t="0" r="0" b="0"/>
          <a:stretch/>
        </p:blipFill>
        <p:spPr>
          <a:xfrm>
            <a:off x="0" y="5791582"/>
            <a:ext cx="4300151" cy="1066417"/>
          </a:xfrm>
          <a:prstGeom prst="rect">
            <a:avLst/>
          </a:prstGeom>
          <a:noFill/>
          <a:ln>
            <a:noFill/>
          </a:ln>
        </p:spPr>
      </p:pic>
    </p:spTree>
  </p:cSld>
  <p:clrMapOvr>
    <a:masterClrMapping/>
  </p:clrMapOvr>
</p:sld>
</file>

<file path=ppt/slides/slide18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Shape 190"/>
          <p:cNvSpPr/>
          <p:nvPr/>
        </p:nvSpPr>
        <p:spPr>
          <a:xfrm>
            <a:off x="683693" y="1444888"/>
            <a:ext cx="10728960" cy="3785652"/>
          </a:xfrm>
          <a:prstGeom prst="rect">
            <a:avLst/>
          </a:prstGeom>
          <a:noFill/>
          <a:ln>
            <a:noFill/>
          </a:ln>
        </p:spPr>
        <p:txBody>
          <a:bodyPr wrap="square" lIns="91425" tIns="45700" rIns="91425" bIns="45700" anchor="t" anchorCtr="0">
            <a:noAutofit/>
          </a:bodyPr>
          <a:lstStyle/>
          <a:p>
            <a:pPr marL="342900" marR="0" lvl="0" indent="-342900" algn="just" rtl="0">
              <a:spcBef>
                <a:spcPts val="0"/>
              </a:spcBef>
              <a:spcAft>
                <a:spcPts val="0"/>
              </a:spcAft>
              <a:buClr>
                <a:schemeClr val="dk1"/>
              </a:buClr>
              <a:buSzPts val="2000"/>
              <a:buFont typeface="Noto Sans Symbols"/>
              <a:buChar char="∙"/>
            </a:pPr>
            <a:r>
              <a:rPr lang="en-US" sz="2000" b="1">
                <a:solidFill>
                  <a:schemeClr val="dk1"/>
                </a:solidFill>
                <a:latin typeface="Lora"/>
                <a:ea typeface="Lora"/>
                <a:cs typeface="Lora"/>
                <a:sym typeface="Lora"/>
              </a:rPr>
              <a:t>KAPITEL 1 </a:t>
            </a:r>
            <a:r>
              <a:rPr lang="en-US" sz="2000">
                <a:solidFill>
                  <a:schemeClr val="dk1"/>
                </a:solidFill>
                <a:latin typeface="Lora"/>
                <a:ea typeface="Lora"/>
                <a:cs typeface="Lora"/>
                <a:sym typeface="Lora"/>
              </a:rPr>
              <a:t>- Eine Einführung durch den Apostel Johannes.</a:t>
            </a:r>
          </a:p>
          <a:p>
            <a:pPr marL="0" marR="0" lvl="0" indent="0" algn="just" rtl="0">
              <a:spcBef>
                <a:spcPts val="0"/>
              </a:spcBef>
              <a:spcAft>
                <a:spcPts val="0"/>
              </a:spcAft>
              <a:buNone/>
            </a:pPr>
            <a:r>
              <a:rPr lang="en-US" sz="2000">
                <a:solidFill>
                  <a:schemeClr val="dk1"/>
                </a:solidFill>
                <a:latin typeface="Lora"/>
                <a:ea typeface="Lora"/>
                <a:cs typeface="Lora"/>
                <a:sym typeface="Lora"/>
              </a:rPr>
              <a:t> </a:t>
            </a:r>
          </a:p>
          <a:p>
            <a:pPr marL="342900" marR="0" lvl="0" indent="-342900" algn="just" rtl="0">
              <a:spcBef>
                <a:spcPts val="0"/>
              </a:spcBef>
              <a:spcAft>
                <a:spcPts val="0"/>
              </a:spcAft>
              <a:buClr>
                <a:schemeClr val="dk1"/>
              </a:buClr>
              <a:buSzPts val="2000"/>
              <a:buFont typeface="Noto Sans Symbols"/>
              <a:buChar char="∙"/>
            </a:pPr>
            <a:r>
              <a:rPr lang="en-US" sz="2000" b="1">
                <a:solidFill>
                  <a:schemeClr val="dk1"/>
                </a:solidFill>
                <a:latin typeface="Lora"/>
                <a:ea typeface="Lora"/>
                <a:cs typeface="Lora"/>
                <a:sym typeface="Lora"/>
              </a:rPr>
              <a:t>KAPITEL 2-3 </a:t>
            </a:r>
            <a:r>
              <a:rPr lang="en-US" sz="2000">
                <a:solidFill>
                  <a:schemeClr val="dk1"/>
                </a:solidFill>
                <a:latin typeface="Lora"/>
                <a:ea typeface="Lora"/>
                <a:cs typeface="Lora"/>
                <a:sym typeface="Lora"/>
              </a:rPr>
              <a:t>- Das Kirchenzeitalter, wie es von sieben verschiedenen historischen Kirchen beschrieben wird: </a:t>
            </a:r>
            <a:r>
              <a:rPr lang="en-US" sz="2000" i="1">
                <a:solidFill>
                  <a:schemeClr val="dk1"/>
                </a:solidFill>
                <a:latin typeface="Lora"/>
                <a:ea typeface="Lora"/>
                <a:cs typeface="Lora"/>
                <a:sym typeface="Lora"/>
              </a:rPr>
              <a:t>Ephesus, Smyrna, Pergamos, Thyatira, Sardes, Philadelphia </a:t>
            </a:r>
            <a:r>
              <a:rPr lang="en-US" sz="2000">
                <a:solidFill>
                  <a:schemeClr val="dk1"/>
                </a:solidFill>
                <a:latin typeface="Lora"/>
                <a:ea typeface="Lora"/>
                <a:cs typeface="Lora"/>
                <a:sym typeface="Lora"/>
              </a:rPr>
              <a:t>und </a:t>
            </a:r>
            <a:r>
              <a:rPr lang="en-US" sz="2000" i="1">
                <a:solidFill>
                  <a:schemeClr val="dk1"/>
                </a:solidFill>
                <a:latin typeface="Lora"/>
                <a:ea typeface="Lora"/>
                <a:cs typeface="Lora"/>
                <a:sym typeface="Lora"/>
              </a:rPr>
              <a:t>Laodizea.</a:t>
            </a:r>
          </a:p>
          <a:p>
            <a:pPr marL="0" marR="0" lvl="0" indent="0" algn="just" rtl="0">
              <a:spcBef>
                <a:spcPts val="0"/>
              </a:spcBef>
              <a:spcAft>
                <a:spcPts val="0"/>
              </a:spcAft>
              <a:buNone/>
            </a:pPr>
            <a:r>
              <a:rPr lang="en-US" sz="2000">
                <a:solidFill>
                  <a:schemeClr val="dk1"/>
                </a:solidFill>
                <a:latin typeface="Lora"/>
                <a:ea typeface="Lora"/>
                <a:cs typeface="Lora"/>
                <a:sym typeface="Lora"/>
              </a:rPr>
              <a:t> </a:t>
            </a:r>
          </a:p>
          <a:p>
            <a:pPr marL="342900" marR="0" lvl="0" indent="-342900" algn="just" rtl="0">
              <a:spcBef>
                <a:spcPts val="0"/>
              </a:spcBef>
              <a:spcAft>
                <a:spcPts val="0"/>
              </a:spcAft>
              <a:buClr>
                <a:schemeClr val="dk1"/>
              </a:buClr>
              <a:buSzPts val="2000"/>
              <a:buFont typeface="Noto Sans Symbols"/>
              <a:buChar char="∙"/>
            </a:pPr>
            <a:r>
              <a:rPr lang="en-US" sz="2000" b="1">
                <a:solidFill>
                  <a:schemeClr val="dk1"/>
                </a:solidFill>
                <a:latin typeface="Lora"/>
                <a:ea typeface="Lora"/>
                <a:cs typeface="Lora"/>
                <a:sym typeface="Lora"/>
              </a:rPr>
              <a:t>KAPITEL 4-5 </a:t>
            </a:r>
            <a:r>
              <a:rPr lang="en-US" sz="2000">
                <a:solidFill>
                  <a:schemeClr val="dk1"/>
                </a:solidFill>
                <a:latin typeface="Lora"/>
                <a:ea typeface="Lora"/>
                <a:cs typeface="Lora"/>
                <a:sym typeface="Lora"/>
              </a:rPr>
              <a:t>- Johannes wird in den Himmel gebracht und erhält eine große Führung. </a:t>
            </a:r>
          </a:p>
          <a:p>
            <a:pPr marL="0" marR="0" lvl="0" indent="0" algn="just" rtl="0">
              <a:spcBef>
                <a:spcPts val="0"/>
              </a:spcBef>
              <a:spcAft>
                <a:spcPts val="0"/>
              </a:spcAft>
              <a:buNone/>
            </a:pPr>
            <a:r>
              <a:rPr lang="en-US" sz="2000">
                <a:solidFill>
                  <a:schemeClr val="dk1"/>
                </a:solidFill>
                <a:latin typeface="Lora"/>
                <a:ea typeface="Lora"/>
                <a:cs typeface="Lora"/>
                <a:sym typeface="Lora"/>
              </a:rPr>
              <a:t> </a:t>
            </a:r>
          </a:p>
          <a:p>
            <a:pPr marL="342900" marR="0" lvl="0" indent="-342900" algn="just" rtl="0">
              <a:spcBef>
                <a:spcPts val="0"/>
              </a:spcBef>
              <a:spcAft>
                <a:spcPts val="0"/>
              </a:spcAft>
              <a:buClr>
                <a:schemeClr val="dk1"/>
              </a:buClr>
              <a:buSzPts val="2000"/>
              <a:buFont typeface="Noto Sans Symbols"/>
              <a:buChar char="∙"/>
            </a:pPr>
            <a:r>
              <a:rPr lang="en-US" sz="2000" b="1">
                <a:solidFill>
                  <a:schemeClr val="dk1"/>
                </a:solidFill>
                <a:latin typeface="Lora"/>
                <a:ea typeface="Lora"/>
                <a:cs typeface="Lora"/>
                <a:sym typeface="Lora"/>
              </a:rPr>
              <a:t>KAPITEL 6-16 </a:t>
            </a:r>
            <a:r>
              <a:rPr lang="en-US" sz="2000">
                <a:solidFill>
                  <a:schemeClr val="dk1"/>
                </a:solidFill>
                <a:latin typeface="Lora"/>
                <a:ea typeface="Lora"/>
                <a:cs typeface="Lora"/>
                <a:sym typeface="Lora"/>
              </a:rPr>
              <a:t>- Die Ereignisse der Trübsalszeit werden in allen Einzelheiten beschrieben. </a:t>
            </a:r>
          </a:p>
          <a:p>
            <a:pPr marL="0" marR="0" lvl="0" indent="0" algn="just" rtl="0">
              <a:spcBef>
                <a:spcPts val="0"/>
              </a:spcBef>
              <a:spcAft>
                <a:spcPts val="0"/>
              </a:spcAft>
              <a:buNone/>
            </a:pPr>
            <a:r>
              <a:rPr lang="en-US" sz="2000">
                <a:solidFill>
                  <a:schemeClr val="dk1"/>
                </a:solidFill>
                <a:latin typeface="Lora"/>
                <a:ea typeface="Lora"/>
                <a:cs typeface="Lora"/>
                <a:sym typeface="Lora"/>
              </a:rPr>
              <a:t> </a:t>
            </a:r>
          </a:p>
          <a:p>
            <a:pPr marL="742950" marR="0" lvl="1" indent="-285750" algn="just" rtl="0">
              <a:spcBef>
                <a:spcPts val="0"/>
              </a:spcBef>
              <a:spcAft>
                <a:spcPts val="0"/>
              </a:spcAft>
              <a:buClr>
                <a:schemeClr val="dk1"/>
              </a:buClr>
              <a:buSzPts val="2000"/>
              <a:buFont typeface="Courier New"/>
              <a:buChar char="o"/>
            </a:pPr>
            <a:r>
              <a:rPr lang="en-US" sz="2000" i="0" u="none" strike="noStrike" cap="none">
                <a:solidFill>
                  <a:schemeClr val="dk1"/>
                </a:solidFill>
                <a:latin typeface="Lora"/>
                <a:ea typeface="Lora"/>
                <a:cs typeface="Lora"/>
                <a:sym typeface="Lora"/>
              </a:rPr>
              <a:t>STUFE 1 - </a:t>
            </a:r>
            <a:r>
              <a:rPr lang="en-US" sz="2000" b="1" i="0" u="none" strike="noStrike" cap="none">
                <a:solidFill>
                  <a:schemeClr val="dk1"/>
                </a:solidFill>
                <a:latin typeface="Lora"/>
                <a:ea typeface="Lora"/>
                <a:cs typeface="Lora"/>
                <a:sym typeface="Lora"/>
              </a:rPr>
              <a:t>7 SIEGEL </a:t>
            </a:r>
            <a:r>
              <a:rPr lang="en-US" sz="2000" i="0" u="none" strike="noStrike" cap="none">
                <a:solidFill>
                  <a:schemeClr val="dk1"/>
                </a:solidFill>
                <a:latin typeface="Lora"/>
                <a:ea typeface="Lora"/>
                <a:cs typeface="Lora"/>
                <a:sym typeface="Lora"/>
              </a:rPr>
              <a:t>(Offenbarung 6-8)</a:t>
            </a:r>
          </a:p>
          <a:p>
            <a:pPr marL="742950" marR="0" lvl="1" indent="-285750" algn="just" rtl="0">
              <a:spcBef>
                <a:spcPts val="0"/>
              </a:spcBef>
              <a:spcAft>
                <a:spcPts val="0"/>
              </a:spcAft>
              <a:buClr>
                <a:schemeClr val="dk1"/>
              </a:buClr>
              <a:buSzPts val="2000"/>
              <a:buFont typeface="Courier New"/>
              <a:buChar char="o"/>
            </a:pPr>
            <a:r>
              <a:rPr lang="en-US" sz="2000" i="0" u="none" strike="noStrike" cap="none">
                <a:solidFill>
                  <a:schemeClr val="dk1"/>
                </a:solidFill>
                <a:latin typeface="Lora"/>
                <a:ea typeface="Lora"/>
                <a:cs typeface="Lora"/>
                <a:sym typeface="Lora"/>
              </a:rPr>
              <a:t>STUFE 2 - </a:t>
            </a:r>
            <a:r>
              <a:rPr lang="en-US" sz="2000" b="1" i="0" u="none" strike="noStrike" cap="none">
                <a:solidFill>
                  <a:schemeClr val="dk1"/>
                </a:solidFill>
                <a:latin typeface="Lora"/>
                <a:ea typeface="Lora"/>
                <a:cs typeface="Lora"/>
                <a:sym typeface="Lora"/>
              </a:rPr>
              <a:t>7 TROMPETEN </a:t>
            </a:r>
            <a:r>
              <a:rPr lang="en-US" sz="2000" i="0" u="none" strike="noStrike" cap="none">
                <a:solidFill>
                  <a:schemeClr val="dk1"/>
                </a:solidFill>
                <a:latin typeface="Lora"/>
                <a:ea typeface="Lora"/>
                <a:cs typeface="Lora"/>
                <a:sym typeface="Lora"/>
              </a:rPr>
              <a:t>(Offenbarung 8-15)</a:t>
            </a:r>
          </a:p>
          <a:p>
            <a:pPr marL="742950" marR="0" lvl="1" indent="-285750" algn="just" rtl="0">
              <a:spcBef>
                <a:spcPts val="0"/>
              </a:spcBef>
              <a:spcAft>
                <a:spcPts val="0"/>
              </a:spcAft>
              <a:buClr>
                <a:schemeClr val="dk1"/>
              </a:buClr>
              <a:buSzPts val="2000"/>
              <a:buFont typeface="Courier New"/>
              <a:buChar char="o"/>
            </a:pPr>
            <a:r>
              <a:rPr lang="en-US" sz="2000" i="0" u="none" strike="noStrike" cap="none">
                <a:solidFill>
                  <a:schemeClr val="dk1"/>
                </a:solidFill>
                <a:latin typeface="Lora"/>
                <a:ea typeface="Lora"/>
                <a:cs typeface="Lora"/>
                <a:sym typeface="Lora"/>
              </a:rPr>
              <a:t>STUFE 3 - </a:t>
            </a:r>
            <a:r>
              <a:rPr lang="en-US" sz="2000" b="1" i="0" u="none" strike="noStrike" cap="none">
                <a:solidFill>
                  <a:schemeClr val="dk1"/>
                </a:solidFill>
                <a:latin typeface="Lora"/>
                <a:ea typeface="Lora"/>
                <a:cs typeface="Lora"/>
                <a:sym typeface="Lora"/>
              </a:rPr>
              <a:t>7 VIELE </a:t>
            </a:r>
            <a:r>
              <a:rPr lang="en-US" sz="2000" i="0" u="none" strike="noStrike" cap="none">
                <a:solidFill>
                  <a:schemeClr val="dk1"/>
                </a:solidFill>
                <a:latin typeface="Lora"/>
                <a:ea typeface="Lora"/>
                <a:cs typeface="Lora"/>
                <a:sym typeface="Lora"/>
              </a:rPr>
              <a:t>(Offenbarung 16)</a:t>
            </a:r>
          </a:p>
        </p:txBody>
      </p:sp>
      <p:pic>
        <p:nvPicPr>
          <p:cNvPr id="191" name="Shape 191"/>
          <p:cNvPicPr preferRelativeResize="0"/>
          <p:nvPr/>
        </p:nvPicPr>
        <p:blipFill rotWithShape="1">
          <a:blip r:embed="rId3">
            <a:alphaModFix/>
          </a:blip>
          <a:srcRect l="0" t="0" r="0" b="0"/>
          <a:stretch/>
        </p:blipFill>
        <p:spPr>
          <a:xfrm>
            <a:off x="0" y="5791582"/>
            <a:ext cx="4300151" cy="1066417"/>
          </a:xfrm>
          <a:prstGeom prst="rect">
            <a:avLst/>
          </a:prstGeom>
          <a:noFill/>
          <a:ln>
            <a:noFill/>
          </a:ln>
        </p:spPr>
      </p:pic>
    </p:spTree>
  </p:cSld>
  <p:clrMapOvr>
    <a:masterClrMapping/>
  </p:clrMapOvr>
</p:sld>
</file>

<file path=ppt/slides/slide19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Shape 196"/>
          <p:cNvSpPr/>
          <p:nvPr/>
        </p:nvSpPr>
        <p:spPr>
          <a:xfrm>
            <a:off x="851457" y="1601304"/>
            <a:ext cx="10708640" cy="3477875"/>
          </a:xfrm>
          <a:prstGeom prst="rect">
            <a:avLst/>
          </a:prstGeom>
          <a:noFill/>
          <a:ln>
            <a:noFill/>
          </a:ln>
        </p:spPr>
        <p:txBody>
          <a:bodyPr wrap="square" lIns="91425" tIns="45700" rIns="91425" bIns="45700" anchor="t" anchorCtr="0">
            <a:noAutofit/>
          </a:bodyPr>
          <a:lstStyle/>
          <a:p>
            <a:pPr marL="342900" marR="0" lvl="0" indent="-342900" algn="just" rtl="0">
              <a:spcBef>
                <a:spcPts val="0"/>
              </a:spcBef>
              <a:spcAft>
                <a:spcPts val="0"/>
              </a:spcAft>
              <a:buClr>
                <a:schemeClr val="dk1"/>
              </a:buClr>
              <a:buSzPts val="2000"/>
              <a:buFont typeface="Noto Sans Symbols"/>
              <a:buChar char="∙"/>
            </a:pPr>
            <a:r>
              <a:rPr lang="en-US" sz="2000" b="1">
                <a:solidFill>
                  <a:schemeClr val="dk1"/>
                </a:solidFill>
                <a:latin typeface="Lora"/>
                <a:ea typeface="Lora"/>
                <a:cs typeface="Lora"/>
                <a:sym typeface="Lora"/>
              </a:rPr>
              <a:t>KAPITEL 17-18 </a:t>
            </a:r>
            <a:r>
              <a:rPr lang="en-US" sz="2000">
                <a:solidFill>
                  <a:schemeClr val="dk1"/>
                </a:solidFill>
                <a:latin typeface="Lora"/>
                <a:ea typeface="Lora"/>
                <a:cs typeface="Lora"/>
                <a:sym typeface="Lora"/>
              </a:rPr>
              <a:t>- Das Gericht und die Zerstörung Babylons.</a:t>
            </a:r>
          </a:p>
          <a:p>
            <a:pPr marL="0" marR="0" lvl="0" indent="0" algn="just" rtl="0">
              <a:spcBef>
                <a:spcPts val="0"/>
              </a:spcBef>
              <a:spcAft>
                <a:spcPts val="0"/>
              </a:spcAft>
              <a:buNone/>
            </a:pPr>
            <a:r>
              <a:rPr lang="en-US" sz="2000">
                <a:solidFill>
                  <a:schemeClr val="dk1"/>
                </a:solidFill>
                <a:latin typeface="Lora"/>
                <a:ea typeface="Lora"/>
                <a:cs typeface="Lora"/>
                <a:sym typeface="Lora"/>
              </a:rPr>
              <a:t> </a:t>
            </a:r>
          </a:p>
          <a:p>
            <a:pPr marL="342900" marR="0" lvl="0" indent="-342900" algn="just" rtl="0">
              <a:spcBef>
                <a:spcPts val="0"/>
              </a:spcBef>
              <a:spcAft>
                <a:spcPts val="0"/>
              </a:spcAft>
              <a:buClr>
                <a:schemeClr val="dk1"/>
              </a:buClr>
              <a:buSzPts val="2000"/>
              <a:buFont typeface="Noto Sans Symbols"/>
              <a:buChar char="∙"/>
            </a:pPr>
            <a:r>
              <a:rPr lang="en-US" sz="2000" b="1">
                <a:solidFill>
                  <a:schemeClr val="dk1"/>
                </a:solidFill>
                <a:latin typeface="Lora"/>
                <a:ea typeface="Lora"/>
                <a:cs typeface="Lora"/>
                <a:sym typeface="Lora"/>
              </a:rPr>
              <a:t>KAPITEL 19 </a:t>
            </a:r>
            <a:r>
              <a:rPr lang="en-US" sz="2000">
                <a:solidFill>
                  <a:schemeClr val="dk1"/>
                </a:solidFill>
                <a:latin typeface="Lora"/>
                <a:ea typeface="Lora"/>
                <a:cs typeface="Lora"/>
                <a:sym typeface="Lora"/>
              </a:rPr>
              <a:t>- Jesus kommt zum zweiten Mal physisch auf die Erde und richtet den Antichristen, den falschen Propheten, und besiegt verschiedene Nationen in der Schlacht von Harmagedon.</a:t>
            </a:r>
          </a:p>
          <a:p>
            <a:pPr marL="0" marR="0" lvl="0" indent="0" algn="just" rtl="0">
              <a:spcBef>
                <a:spcPts val="0"/>
              </a:spcBef>
              <a:spcAft>
                <a:spcPts val="0"/>
              </a:spcAft>
              <a:buNone/>
            </a:pPr>
            <a:r>
              <a:rPr lang="en-US" sz="2000">
                <a:solidFill>
                  <a:schemeClr val="dk1"/>
                </a:solidFill>
                <a:latin typeface="Lora"/>
                <a:ea typeface="Lora"/>
                <a:cs typeface="Lora"/>
                <a:sym typeface="Lora"/>
              </a:rPr>
              <a:t> </a:t>
            </a:r>
          </a:p>
          <a:p>
            <a:pPr marL="342900" marR="0" lvl="0" indent="-342900" algn="just" rtl="0">
              <a:spcBef>
                <a:spcPts val="0"/>
              </a:spcBef>
              <a:spcAft>
                <a:spcPts val="0"/>
              </a:spcAft>
              <a:buClr>
                <a:schemeClr val="dk1"/>
              </a:buClr>
              <a:buSzPts val="2000"/>
              <a:buFont typeface="Noto Sans Symbols"/>
              <a:buChar char="∙"/>
            </a:pPr>
            <a:r>
              <a:rPr lang="en-US" sz="2000" b="1">
                <a:solidFill>
                  <a:schemeClr val="dk1"/>
                </a:solidFill>
                <a:latin typeface="Lora"/>
                <a:ea typeface="Lora"/>
                <a:cs typeface="Lora"/>
                <a:sym typeface="Lora"/>
              </a:rPr>
              <a:t>KAPITEL 20 </a:t>
            </a:r>
            <a:r>
              <a:rPr lang="en-US" sz="2000">
                <a:solidFill>
                  <a:schemeClr val="dk1"/>
                </a:solidFill>
                <a:latin typeface="Lora"/>
                <a:ea typeface="Lora"/>
                <a:cs typeface="Lora"/>
                <a:sym typeface="Lora"/>
              </a:rPr>
              <a:t>- Jesus bindet Satan im Brunnen des Abgrunds und errichtet ein 1000-jähriges Reich auf Erden. Als nächstes wird das Gericht über diejenigen gehalten, deren Namen nicht im Buch des Lebens stehen.</a:t>
            </a:r>
          </a:p>
          <a:p>
            <a:pPr marL="0" marR="0" lvl="0" indent="0" algn="just" rtl="0">
              <a:spcBef>
                <a:spcPts val="0"/>
              </a:spcBef>
              <a:spcAft>
                <a:spcPts val="0"/>
              </a:spcAft>
              <a:buNone/>
            </a:pPr>
            <a:r>
              <a:rPr lang="en-US" sz="2000">
                <a:solidFill>
                  <a:schemeClr val="dk1"/>
                </a:solidFill>
                <a:latin typeface="Lora"/>
                <a:ea typeface="Lora"/>
                <a:cs typeface="Lora"/>
                <a:sym typeface="Lora"/>
              </a:rPr>
              <a:t> </a:t>
            </a:r>
          </a:p>
          <a:p>
            <a:pPr marL="342900" marR="0" lvl="0" indent="-342900" algn="just" rtl="0">
              <a:spcBef>
                <a:spcPts val="0"/>
              </a:spcBef>
              <a:spcAft>
                <a:spcPts val="0"/>
              </a:spcAft>
              <a:buClr>
                <a:schemeClr val="dk1"/>
              </a:buClr>
              <a:buSzPts val="2000"/>
              <a:buFont typeface="Noto Sans Symbols"/>
              <a:buChar char="∙"/>
            </a:pPr>
            <a:r>
              <a:rPr lang="en-US" sz="2000" b="1">
                <a:solidFill>
                  <a:schemeClr val="dk1"/>
                </a:solidFill>
                <a:latin typeface="Lora"/>
                <a:ea typeface="Lora"/>
                <a:cs typeface="Lora"/>
                <a:sym typeface="Lora"/>
              </a:rPr>
              <a:t>KAPITEL 21-22 </a:t>
            </a:r>
            <a:r>
              <a:rPr lang="en-US" sz="2000">
                <a:solidFill>
                  <a:schemeClr val="dk1"/>
                </a:solidFill>
                <a:latin typeface="Lora"/>
                <a:ea typeface="Lora"/>
                <a:cs typeface="Lora"/>
                <a:sym typeface="Lora"/>
              </a:rPr>
              <a:t>- Eine Beschreibung der ewigen Belohnungen, die Christus für seine Kirche vorbereitet hat.</a:t>
            </a:r>
          </a:p>
        </p:txBody>
      </p:sp>
      <p:pic>
        <p:nvPicPr>
          <p:cNvPr id="197" name="Shape 197"/>
          <p:cNvPicPr preferRelativeResize="0"/>
          <p:nvPr/>
        </p:nvPicPr>
        <p:blipFill rotWithShape="1">
          <a:blip r:embed="rId3">
            <a:alphaModFix/>
          </a:blip>
          <a:srcRect l="0" t="0" r="0" b="0"/>
          <a:stretch/>
        </p:blipFill>
        <p:spPr>
          <a:xfrm>
            <a:off x="0" y="5791582"/>
            <a:ext cx="4300151" cy="1066417"/>
          </a:xfrm>
          <a:prstGeom prst="rect">
            <a:avLst/>
          </a:prstGeom>
          <a:noFill/>
          <a:ln>
            <a:noFill/>
          </a:ln>
        </p:spPr>
      </p:pic>
    </p:spTree>
  </p:cSld>
  <p:clrMapOvr>
    <a:masterClrMapping/>
  </p:clrMapOvr>
</p:sld>
</file>

<file path=ppt/slides/slide20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Shape 202"/>
          <p:cNvSpPr/>
          <p:nvPr/>
        </p:nvSpPr>
        <p:spPr>
          <a:xfrm>
            <a:off x="914400" y="1144399"/>
            <a:ext cx="10871200" cy="3970318"/>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2800">
                <a:solidFill>
                  <a:schemeClr val="dk1"/>
                </a:solidFill>
                <a:latin typeface="Lora"/>
                <a:ea typeface="Lora"/>
                <a:cs typeface="Lora"/>
                <a:sym typeface="Lora"/>
              </a:rPr>
              <a:t>Unter den vielen "Offenbarungen" der Offenbarung steht eine Hauptfigur im Mittelpunkt. Am Ende des Zeitalters der Menschheit wird diese Gestalt siegreich herrschen. Wir finden diese Gestalt in der ganzen Heiligen Schrift in vielfältiger Weise dargestellt. Im Buch der Offenbarung dreht sich alles um seinen endgültigen Triumph. Diese Gestalt, um die sich die ganze Offenbarung dreht, ist Jesus Christus!</a:t>
            </a:r>
          </a:p>
          <a:p>
            <a:pPr marL="0" marR="0" lvl="0" indent="0" algn="l" rtl="0">
              <a:spcBef>
                <a:spcPts val="0"/>
              </a:spcBef>
              <a:buNone/>
            </a:pPr>
            <a:r>
              <a:t/>
            </a:r>
            <a:endParaRPr sz="2800">
              <a:solidFill>
                <a:schemeClr val="dk1"/>
              </a:solidFill>
              <a:latin typeface="Lora"/>
              <a:ea typeface="Lora"/>
              <a:cs typeface="Lora"/>
              <a:sym typeface="Lora"/>
            </a:endParaRPr>
          </a:p>
          <a:p>
            <a:pPr marL="285750" marR="0" lvl="0" indent="-285750" algn="l" rtl="0">
              <a:spcBef>
                <a:spcPts val="0"/>
              </a:spcBef>
              <a:buClr>
                <a:schemeClr val="dk1"/>
              </a:buClr>
              <a:buSzPts val="2800"/>
              <a:buFont typeface="Arial"/>
              <a:buChar char="•"/>
            </a:pPr>
            <a:r>
              <a:rPr lang="en-US" sz="2800" b="1">
                <a:solidFill>
                  <a:schemeClr val="dk1"/>
                </a:solidFill>
                <a:latin typeface="Lora"/>
                <a:ea typeface="Lora"/>
                <a:cs typeface="Lora"/>
                <a:sym typeface="Lora"/>
              </a:rPr>
              <a:t>Offenbarung 1:1</a:t>
            </a:r>
            <a:r>
              <a:rPr lang="en-US" sz="2800">
                <a:solidFill>
                  <a:schemeClr val="dk1"/>
                </a:solidFill>
                <a:latin typeface="Lora"/>
                <a:ea typeface="Lora"/>
                <a:cs typeface="Lora"/>
                <a:sym typeface="Lora"/>
              </a:rPr>
              <a:t>, "Die Offenbarung Jesu Christi..."</a:t>
            </a:r>
          </a:p>
          <a:p>
            <a:pPr marL="285750" marR="0" lvl="0" indent="-285750" algn="l" rtl="0">
              <a:spcBef>
                <a:spcPts val="0"/>
              </a:spcBef>
              <a:buClr>
                <a:schemeClr val="dk1"/>
              </a:buClr>
              <a:buSzPts val="2800"/>
              <a:buFont typeface="Arial"/>
              <a:buChar char="•"/>
            </a:pPr>
            <a:r>
              <a:rPr lang="en-US" sz="2800" b="1">
                <a:solidFill>
                  <a:schemeClr val="dk1"/>
                </a:solidFill>
                <a:latin typeface="Lora"/>
                <a:ea typeface="Lora"/>
                <a:cs typeface="Lora"/>
                <a:sym typeface="Lora"/>
              </a:rPr>
              <a:t>Offenbarung 1:2</a:t>
            </a:r>
            <a:r>
              <a:rPr lang="en-US" sz="2800">
                <a:solidFill>
                  <a:schemeClr val="dk1"/>
                </a:solidFill>
                <a:latin typeface="Lora"/>
                <a:ea typeface="Lora"/>
                <a:cs typeface="Lora"/>
                <a:sym typeface="Lora"/>
              </a:rPr>
              <a:t>, "...ein Zeugnis von Jesus Christus..."</a:t>
            </a:r>
          </a:p>
        </p:txBody>
      </p:sp>
      <p:pic>
        <p:nvPicPr>
          <p:cNvPr id="203" name="Shape 203"/>
          <p:cNvPicPr preferRelativeResize="0"/>
          <p:nvPr/>
        </p:nvPicPr>
        <p:blipFill rotWithShape="1">
          <a:blip r:embed="rId3">
            <a:alphaModFix/>
          </a:blip>
          <a:srcRect l="0" t="0" r="0" b="0"/>
          <a:stretch/>
        </p:blipFill>
        <p:spPr>
          <a:xfrm>
            <a:off x="0" y="5791582"/>
            <a:ext cx="4300151" cy="1066417"/>
          </a:xfrm>
          <a:prstGeom prst="rect">
            <a:avLst/>
          </a:prstGeom>
          <a:noFill/>
          <a:ln>
            <a:noFill/>
          </a:ln>
        </p:spPr>
      </p:pic>
    </p:spTree>
  </p:cSld>
  <p:clrMapOvr>
    <a:masterClrMapping/>
  </p:clrMapOvr>
</p:sld>
</file>

<file path=ppt/slides/slide213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Shape 89"/>
          <p:cNvSpPr txBox="1"/>
          <p:nvPr/>
        </p:nvSpPr>
        <p:spPr>
          <a:xfrm>
            <a:off x="975358" y="1459591"/>
            <a:ext cx="10241400" cy="40320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3000" i="1" u="none" strike="noStrike" cap="none">
                <a:solidFill>
                  <a:schemeClr val="dk1"/>
                </a:solidFill>
                <a:latin typeface="Lora"/>
                <a:ea typeface="Lora"/>
                <a:cs typeface="Lora"/>
                <a:sym typeface="Lora"/>
              </a:rPr>
              <a:t>Prophetie ist nicht so schwierig, dass wir sie nicht verstehen könnten, sonst hätte Gott sie nicht in die Heilige Schrift geschrieben. Es gab noch nie eine dringendere Zeit, in der Gottes Volk seinen wunderbaren Plan für die Zukunft kennen musste, und dieser kann in dem einen Buch gefunden werden, das uns die Wahrheit über die Ewigkeit sagt - der Bibel. </a:t>
            </a:r>
          </a:p>
          <a:p>
            <a:pPr marL="0" marR="0" lvl="0" indent="0" algn="l" rtl="0">
              <a:spcBef>
                <a:spcPts val="0"/>
              </a:spcBef>
              <a:buNone/>
            </a:pPr>
            <a:r>
              <a:t/>
            </a:r>
            <a:endParaRPr sz="3000" i="1">
              <a:solidFill>
                <a:schemeClr val="dk1"/>
              </a:solidFill>
              <a:latin typeface="Lora"/>
              <a:ea typeface="Lora"/>
              <a:cs typeface="Lora"/>
              <a:sym typeface="Lora"/>
            </a:endParaRPr>
          </a:p>
          <a:p>
            <a:pPr marL="0" marR="0" lvl="0" indent="0" algn="r" rtl="0">
              <a:spcBef>
                <a:spcPts val="0"/>
              </a:spcBef>
              <a:buNone/>
            </a:pPr>
            <a:r>
              <a:rPr lang="en-US" sz="3000" i="1">
                <a:solidFill>
                  <a:schemeClr val="dk1"/>
                </a:solidFill>
                <a:latin typeface="Lora"/>
                <a:ea typeface="Lora"/>
                <a:cs typeface="Lora"/>
                <a:sym typeface="Lora"/>
              </a:rPr>
              <a:t>-Tim LaHaye</a:t>
            </a:r>
          </a:p>
        </p:txBody>
      </p:sp>
      <p:pic>
        <p:nvPicPr>
          <p:cNvPr id="90" name="Shape 90"/>
          <p:cNvPicPr preferRelativeResize="0"/>
          <p:nvPr/>
        </p:nvPicPr>
        <p:blipFill rotWithShape="1">
          <a:blip r:embed="rId3">
            <a:alphaModFix/>
          </a:blip>
          <a:srcRect l="0" t="0" r="0" b="0"/>
          <a:stretch/>
        </p:blipFill>
        <p:spPr>
          <a:xfrm>
            <a:off x="0" y="5791582"/>
            <a:ext cx="4300151" cy="1066417"/>
          </a:xfrm>
          <a:prstGeom prst="rect">
            <a:avLst/>
          </a:prstGeom>
          <a:noFill/>
          <a:ln>
            <a:noFill/>
          </a:ln>
        </p:spPr>
      </p:pic>
    </p:spTree>
  </p:cSld>
  <p:clrMapOvr>
    <a:masterClrMapping/>
  </p:clrMapOvr>
</p:sld>
</file>

<file path=ppt/slides/slide2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Shape 208"/>
          <p:cNvSpPr/>
          <p:nvPr/>
        </p:nvSpPr>
        <p:spPr>
          <a:xfrm>
            <a:off x="914400" y="1144399"/>
            <a:ext cx="10871200" cy="523220"/>
          </a:xfrm>
          <a:prstGeom prst="rect">
            <a:avLst/>
          </a:prstGeom>
          <a:noFill/>
          <a:ln>
            <a:noFill/>
          </a:ln>
        </p:spPr>
        <p:txBody>
          <a:bodyPr wrap="square" lIns="91425" tIns="45700" rIns="91425" bIns="45700" anchor="t" anchorCtr="0">
            <a:noAutofit/>
          </a:bodyPr>
          <a:lstStyle/>
          <a:p>
            <a:pPr marL="0" marR="0" lvl="0" indent="0" algn="l" rtl="0">
              <a:spcBef>
                <a:spcPts val="0"/>
              </a:spcBef>
              <a:buNone/>
            </a:pPr>
            <a:r>
              <a:t/>
            </a:r>
            <a:endParaRPr sz="2800">
              <a:solidFill>
                <a:schemeClr val="dk1"/>
              </a:solidFill>
              <a:latin typeface="Century Schoolbook"/>
              <a:ea typeface="Century Schoolbook"/>
              <a:cs typeface="Century Schoolbook"/>
              <a:sym typeface="Century Schoolbook"/>
            </a:endParaRPr>
          </a:p>
        </p:txBody>
      </p:sp>
      <p:sp>
        <p:nvSpPr>
          <p:cNvPr id="209" name="Shape 209"/>
          <p:cNvSpPr/>
          <p:nvPr/>
        </p:nvSpPr>
        <p:spPr>
          <a:xfrm>
            <a:off x="670560" y="1562126"/>
            <a:ext cx="10891520" cy="341632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3600" i="1">
                <a:solidFill>
                  <a:schemeClr val="dk1"/>
                </a:solidFill>
                <a:latin typeface="Lora"/>
                <a:ea typeface="Lora"/>
                <a:cs typeface="Lora"/>
                <a:sym typeface="Lora"/>
              </a:rPr>
              <a:t>Dein, o Herr, ist die Größe und die Macht und die Herrlichkeit und der Sieg und die Majestät; denn alles, was im Himmel und auf Erden ist, ist dein; dein ist das Reich, o Herr, und du bist über alles erhaben. </a:t>
            </a:r>
          </a:p>
          <a:p>
            <a:pPr marL="0" marR="0" lvl="0" indent="0" algn="r" rtl="0">
              <a:spcBef>
                <a:spcPts val="0"/>
              </a:spcBef>
              <a:buNone/>
            </a:pPr>
            <a:r>
              <a:rPr lang="en-US" sz="3600" i="1">
                <a:solidFill>
                  <a:schemeClr val="dk1"/>
                </a:solidFill>
                <a:latin typeface="Lora"/>
                <a:ea typeface="Lora"/>
                <a:cs typeface="Lora"/>
                <a:sym typeface="Lora"/>
              </a:rPr>
              <a:t>-1 Chronik 29:11-12</a:t>
            </a:r>
          </a:p>
        </p:txBody>
      </p:sp>
      <p:pic>
        <p:nvPicPr>
          <p:cNvPr id="210" name="Shape 210"/>
          <p:cNvPicPr preferRelativeResize="0"/>
          <p:nvPr/>
        </p:nvPicPr>
        <p:blipFill rotWithShape="1">
          <a:blip r:embed="rId3">
            <a:alphaModFix/>
          </a:blip>
          <a:srcRect l="0" t="0" r="0" b="0"/>
          <a:stretch/>
        </p:blipFill>
        <p:spPr>
          <a:xfrm>
            <a:off x="0" y="5791582"/>
            <a:ext cx="4300151" cy="1066417"/>
          </a:xfrm>
          <a:prstGeom prst="rect">
            <a:avLst/>
          </a:prstGeom>
          <a:noFill/>
          <a:ln>
            <a:noFill/>
          </a:ln>
        </p:spPr>
      </p:pic>
    </p:spTree>
  </p:cSld>
  <p:clrMapOvr>
    <a:masterClrMapping/>
  </p:clrMapOvr>
</p:sld>
</file>

<file path=ppt/slides/slide2210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Shape 215"/>
          <p:cNvSpPr txBox="1"/>
          <p:nvPr/>
        </p:nvSpPr>
        <p:spPr>
          <a:xfrm>
            <a:off x="1300480" y="1341120"/>
            <a:ext cx="9204960" cy="3046988"/>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9600" b="1" i="1">
                <a:solidFill>
                  <a:schemeClr val="dk1"/>
                </a:solidFill>
                <a:latin typeface="Century Schoolbook"/>
                <a:ea typeface="Century Schoolbook"/>
                <a:cs typeface="Century Schoolbook"/>
                <a:sym typeface="Century Schoolbook"/>
              </a:rPr>
              <a:t>Blick in die Ewigkeit</a:t>
            </a:r>
          </a:p>
        </p:txBody>
      </p:sp>
      <p:sp>
        <p:nvSpPr>
          <p:cNvPr id="216" name="Shape 216"/>
          <p:cNvSpPr txBox="1"/>
          <p:nvPr/>
        </p:nvSpPr>
        <p:spPr>
          <a:xfrm>
            <a:off x="1300480" y="4618772"/>
            <a:ext cx="10728960"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4000">
                <a:solidFill>
                  <a:schemeClr val="dk1"/>
                </a:solidFill>
                <a:latin typeface="Century Schoolbook"/>
                <a:ea typeface="Century Schoolbook"/>
                <a:cs typeface="Century Schoolbook"/>
                <a:sym typeface="Century Schoolbook"/>
              </a:rPr>
              <a:t>Lektion 4</a:t>
            </a:r>
          </a:p>
        </p:txBody>
      </p:sp>
      <p:pic>
        <p:nvPicPr>
          <p:cNvPr id="217" name="Shape 217"/>
          <p:cNvPicPr preferRelativeResize="0"/>
          <p:nvPr/>
        </p:nvPicPr>
        <p:blipFill rotWithShape="1">
          <a:blip r:embed="rId3">
            <a:alphaModFix/>
          </a:blip>
          <a:srcRect l="0" t="0" r="0" b="0"/>
          <a:stretch/>
        </p:blipFill>
        <p:spPr>
          <a:xfrm>
            <a:off x="0" y="0"/>
            <a:ext cx="12190815" cy="6858000"/>
          </a:xfrm>
          <a:prstGeom prst="rect">
            <a:avLst/>
          </a:prstGeom>
          <a:noFill/>
          <a:ln>
            <a:noFill/>
          </a:ln>
        </p:spPr>
      </p:pic>
      <p:pic>
        <p:nvPicPr>
          <p:cNvPr id="218" name="Shape 218"/>
          <p:cNvPicPr preferRelativeResize="0"/>
          <p:nvPr/>
        </p:nvPicPr>
        <p:blipFill rotWithShape="1">
          <a:blip r:embed="rId4">
            <a:alphaModFix/>
          </a:blip>
          <a:srcRect l="0" t="0" r="0" b="0"/>
          <a:stretch/>
        </p:blipFill>
        <p:spPr>
          <a:xfrm>
            <a:off x="0" y="5791583"/>
            <a:ext cx="4300150" cy="1066417"/>
          </a:xfrm>
          <a:prstGeom prst="rect">
            <a:avLst/>
          </a:prstGeom>
          <a:noFill/>
          <a:ln>
            <a:noFill/>
          </a:ln>
        </p:spPr>
      </p:pic>
    </p:spTree>
  </p:cSld>
  <p:clrMapOvr>
    <a:masterClrMapping/>
  </p:clrMapOvr>
</p:sld>
</file>

<file path=ppt/slides/slide23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Shape 223"/>
          <p:cNvSpPr/>
          <p:nvPr/>
        </p:nvSpPr>
        <p:spPr>
          <a:xfrm>
            <a:off x="991716" y="1992247"/>
            <a:ext cx="10525760" cy="2862322"/>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3600" i="1">
                <a:solidFill>
                  <a:schemeClr val="dk1"/>
                </a:solidFill>
                <a:latin typeface="Lora"/>
                <a:ea typeface="Lora"/>
                <a:cs typeface="Lora"/>
                <a:sym typeface="Lora"/>
              </a:rPr>
              <a:t>Durch den Glauben wurde Henoch entrückt, dass er den Tod nicht sehen sollte, und wurde nicht gefunden, weil Gott ihn entrückt hatte; denn vor seiner Entrückung hatte er dieses Zeugnis, dass er Gott gefiel. </a:t>
            </a:r>
          </a:p>
          <a:p>
            <a:pPr marL="0" marR="0" lvl="0" indent="0" algn="r" rtl="0">
              <a:spcBef>
                <a:spcPts val="0"/>
              </a:spcBef>
              <a:buNone/>
            </a:pPr>
            <a:r>
              <a:rPr lang="en-US" sz="3600" i="1">
                <a:solidFill>
                  <a:schemeClr val="dk1"/>
                </a:solidFill>
                <a:latin typeface="Lora"/>
                <a:ea typeface="Lora"/>
                <a:cs typeface="Lora"/>
                <a:sym typeface="Lora"/>
              </a:rPr>
              <a:t>-Hebräer 11:5</a:t>
            </a:r>
          </a:p>
        </p:txBody>
      </p:sp>
      <p:pic>
        <p:nvPicPr>
          <p:cNvPr id="224" name="Shape 224"/>
          <p:cNvPicPr preferRelativeResize="0"/>
          <p:nvPr/>
        </p:nvPicPr>
        <p:blipFill rotWithShape="1">
          <a:blip r:embed="rId3">
            <a:alphaModFix/>
          </a:blip>
          <a:srcRect l="0" t="0" r="0" b="0"/>
          <a:stretch/>
        </p:blipFill>
        <p:spPr>
          <a:xfrm>
            <a:off x="0" y="5791582"/>
            <a:ext cx="4300151" cy="1066417"/>
          </a:xfrm>
          <a:prstGeom prst="rect">
            <a:avLst/>
          </a:prstGeom>
          <a:noFill/>
          <a:ln>
            <a:noFill/>
          </a:ln>
        </p:spPr>
      </p:pic>
    </p:spTree>
  </p:cSld>
  <p:clrMapOvr>
    <a:masterClrMapping/>
  </p:clrMapOvr>
</p:sld>
</file>

<file path=ppt/slides/slide241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Shape 229"/>
          <p:cNvSpPr/>
          <p:nvPr/>
        </p:nvSpPr>
        <p:spPr>
          <a:xfrm>
            <a:off x="1036325" y="1111624"/>
            <a:ext cx="10221000" cy="3966300"/>
          </a:xfrm>
          <a:prstGeom prst="rect">
            <a:avLst/>
          </a:prstGeom>
          <a:noFill/>
          <a:ln>
            <a:noFill/>
          </a:ln>
        </p:spPr>
        <p:txBody>
          <a:bodyPr wrap="square" lIns="91425" tIns="45700" rIns="91425" bIns="45700" anchor="t" anchorCtr="0">
            <a:noAutofit/>
          </a:bodyPr>
          <a:lstStyle/>
          <a:p>
            <a:pPr marL="0" marR="0" lvl="0" indent="0" algn="ctr" rtl="0">
              <a:spcBef>
                <a:spcPts val="0"/>
              </a:spcBef>
              <a:buNone/>
            </a:pPr>
            <a:r>
              <a:rPr lang="en-US" sz="2400" b="1">
                <a:solidFill>
                  <a:schemeClr val="dk1"/>
                </a:solidFill>
                <a:latin typeface="Lora"/>
                <a:ea typeface="Lora"/>
                <a:cs typeface="Lora"/>
                <a:sym typeface="Lora"/>
              </a:rPr>
              <a:t>Vier biblische Punkte über die Hölle </a:t>
            </a:r>
          </a:p>
          <a:p>
            <a:pPr marL="0" marR="0" lvl="0" indent="0" algn="ctr" rtl="0">
              <a:spcBef>
                <a:spcPts val="0"/>
              </a:spcBef>
              <a:buNone/>
            </a:pPr>
            <a:r>
              <a:t/>
            </a:r>
            <a:endParaRPr sz="2400">
              <a:solidFill>
                <a:schemeClr val="dk1"/>
              </a:solidFill>
              <a:latin typeface="Lora"/>
              <a:ea typeface="Lora"/>
              <a:cs typeface="Lora"/>
              <a:sym typeface="Lora"/>
            </a:endParaRPr>
          </a:p>
          <a:p>
            <a:pPr marL="0" marR="0" lvl="0" indent="0" algn="l" rtl="0">
              <a:spcBef>
                <a:spcPts val="0"/>
              </a:spcBef>
              <a:buNone/>
            </a:pPr>
            <a:r>
              <a:rPr lang="en-US" sz="2400" b="1">
                <a:solidFill>
                  <a:schemeClr val="dk1"/>
                </a:solidFill>
                <a:latin typeface="Lora"/>
                <a:ea typeface="Lora"/>
                <a:cs typeface="Lora"/>
                <a:sym typeface="Lora"/>
              </a:rPr>
              <a:t>#1 </a:t>
            </a:r>
            <a:r>
              <a:rPr lang="en-US" sz="2400">
                <a:solidFill>
                  <a:schemeClr val="dk1"/>
                </a:solidFill>
                <a:latin typeface="Lora"/>
                <a:ea typeface="Lora"/>
                <a:cs typeface="Lora"/>
                <a:sym typeface="Lora"/>
              </a:rPr>
              <a:t>Was Himmel und Hölle und das Leben nach dem Tod betrifft, ist die Bibel die einzig gültige Autorität. </a:t>
            </a:r>
          </a:p>
          <a:p>
            <a:pPr marL="0" marR="0" lvl="0" indent="0" algn="l" rtl="0">
              <a:spcBef>
                <a:spcPts val="0"/>
              </a:spcBef>
              <a:buNone/>
            </a:pPr>
            <a:r>
              <a:t/>
            </a:r>
            <a:endParaRPr sz="2400">
              <a:solidFill>
                <a:schemeClr val="dk1"/>
              </a:solidFill>
              <a:latin typeface="Lora"/>
              <a:ea typeface="Lora"/>
              <a:cs typeface="Lora"/>
              <a:sym typeface="Lora"/>
            </a:endParaRPr>
          </a:p>
          <a:p>
            <a:pPr marL="0" marR="0" lvl="0" indent="0" algn="l" rtl="0">
              <a:spcBef>
                <a:spcPts val="0"/>
              </a:spcBef>
              <a:buNone/>
            </a:pPr>
            <a:r>
              <a:rPr lang="en-US" sz="2400" b="1">
                <a:solidFill>
                  <a:schemeClr val="dk1"/>
                </a:solidFill>
                <a:latin typeface="Lora"/>
                <a:ea typeface="Lora"/>
                <a:cs typeface="Lora"/>
                <a:sym typeface="Lora"/>
              </a:rPr>
              <a:t>#2 Die </a:t>
            </a:r>
            <a:r>
              <a:rPr lang="en-US" sz="2400">
                <a:solidFill>
                  <a:schemeClr val="dk1"/>
                </a:solidFill>
                <a:latin typeface="Lora"/>
                <a:ea typeface="Lora"/>
                <a:cs typeface="Lora"/>
                <a:sym typeface="Lora"/>
              </a:rPr>
              <a:t>Hölle oder der "Feuersee", wie er in der Heiligen Schrift beschrieben wird (Offenbarung 20:14, Offenbarung 21:8), ist nicht nur ein Zustand des Geistes. Vielmehr ist es ein biblischer Ort, an dem die in Sünde Verlorenen schließlich die ganze Ewigkeit verbringen werden. </a:t>
            </a:r>
          </a:p>
          <a:p>
            <a:pPr marL="0" marR="0" lvl="0" indent="0" algn="l" rtl="0">
              <a:spcBef>
                <a:spcPts val="0"/>
              </a:spcBef>
              <a:buNone/>
            </a:pPr>
            <a:r>
              <a:t/>
            </a:r>
            <a:endParaRPr sz="2400">
              <a:solidFill>
                <a:schemeClr val="dk1"/>
              </a:solidFill>
              <a:latin typeface="Lora"/>
              <a:ea typeface="Lora"/>
              <a:cs typeface="Lora"/>
              <a:sym typeface="Lora"/>
            </a:endParaRPr>
          </a:p>
          <a:p>
            <a:pPr marL="0" marR="0" lvl="0" indent="0" algn="l" rtl="0">
              <a:spcBef>
                <a:spcPts val="0"/>
              </a:spcBef>
              <a:buNone/>
            </a:pPr>
            <a:r>
              <a:rPr lang="en-US" sz="2400">
                <a:solidFill>
                  <a:schemeClr val="dk1"/>
                </a:solidFill>
                <a:latin typeface="Lora"/>
                <a:ea typeface="Lora"/>
                <a:cs typeface="Lora"/>
                <a:sym typeface="Lora"/>
              </a:rPr>
              <a:t>Wie der Apostel Paulus schrieb, "der Lohn der Sünde ist der Tod" (Römer 6:23).</a:t>
            </a:r>
          </a:p>
        </p:txBody>
      </p:sp>
      <p:pic>
        <p:nvPicPr>
          <p:cNvPr id="230" name="Shape 230"/>
          <p:cNvPicPr preferRelativeResize="0"/>
          <p:nvPr/>
        </p:nvPicPr>
        <p:blipFill rotWithShape="1">
          <a:blip r:embed="rId3">
            <a:alphaModFix/>
          </a:blip>
          <a:srcRect l="0" t="0" r="0" b="0"/>
          <a:stretch/>
        </p:blipFill>
        <p:spPr>
          <a:xfrm>
            <a:off x="0" y="5791582"/>
            <a:ext cx="4300151" cy="1066417"/>
          </a:xfrm>
          <a:prstGeom prst="rect">
            <a:avLst/>
          </a:prstGeom>
          <a:noFill/>
          <a:ln>
            <a:noFill/>
          </a:ln>
        </p:spPr>
      </p:pic>
    </p:spTree>
  </p:cSld>
  <p:clrMapOvr>
    <a:masterClrMapping/>
  </p:clrMapOvr>
</p:sld>
</file>

<file path=ppt/slides/slide2516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Shape 235"/>
          <p:cNvSpPr/>
          <p:nvPr/>
        </p:nvSpPr>
        <p:spPr>
          <a:xfrm>
            <a:off x="1036320" y="1136967"/>
            <a:ext cx="9895840" cy="3785652"/>
          </a:xfrm>
          <a:prstGeom prst="rect">
            <a:avLst/>
          </a:prstGeom>
          <a:noFill/>
          <a:ln>
            <a:noFill/>
          </a:ln>
        </p:spPr>
        <p:txBody>
          <a:bodyPr wrap="square" lIns="91425" tIns="45700" rIns="91425" bIns="45700" anchor="t" anchorCtr="0">
            <a:noAutofit/>
          </a:bodyPr>
          <a:lstStyle/>
          <a:p>
            <a:pPr marL="0" marR="0" lvl="0" indent="0" algn="just" rtl="0">
              <a:spcBef>
                <a:spcPts val="0"/>
              </a:spcBef>
              <a:buNone/>
            </a:pPr>
            <a:r>
              <a:rPr lang="en-US" sz="2000" b="1">
                <a:solidFill>
                  <a:schemeClr val="dk1"/>
                </a:solidFill>
                <a:latin typeface="Lora"/>
                <a:ea typeface="Lora"/>
                <a:cs typeface="Lora"/>
                <a:sym typeface="Lora"/>
              </a:rPr>
              <a:t>#3 </a:t>
            </a:r>
            <a:r>
              <a:rPr lang="en-US" sz="2000">
                <a:solidFill>
                  <a:schemeClr val="dk1"/>
                </a:solidFill>
                <a:latin typeface="Lora"/>
                <a:ea typeface="Lora"/>
                <a:cs typeface="Lora"/>
                <a:sym typeface="Lora"/>
              </a:rPr>
              <a:t>Das Schicksal der Verlorenen ist ein Zustand extremen Elends und Unbehagens, wie es in verschiedenen Bezeichnungen zum Ausdruck kommt:</a:t>
            </a:r>
          </a:p>
          <a:p>
            <a:pPr marL="0" marR="0" lvl="0" indent="0" algn="just" rtl="0">
              <a:spcBef>
                <a:spcPts val="0"/>
              </a:spcBef>
              <a:buNone/>
            </a:pPr>
            <a:r>
              <a:rPr lang="en-US" sz="2000">
                <a:solidFill>
                  <a:schemeClr val="dk1"/>
                </a:solidFill>
                <a:latin typeface="Lora"/>
                <a:ea typeface="Lora"/>
                <a:cs typeface="Lora"/>
                <a:sym typeface="Lora"/>
              </a:rPr>
              <a:t> </a:t>
            </a:r>
          </a:p>
          <a:p>
            <a:pPr marL="800100" marR="0" lvl="1" indent="-342900" algn="just" rtl="0">
              <a:spcBef>
                <a:spcPts val="0"/>
              </a:spcBef>
              <a:buClr>
                <a:schemeClr val="dk1"/>
              </a:buClr>
              <a:buSzPts val="2000"/>
              <a:buFont typeface="Noto Sans Symbols"/>
              <a:buChar char="∙"/>
            </a:pPr>
            <a:r>
              <a:rPr lang="en-US" sz="2000" b="1" i="0" u="none" strike="noStrike" cap="none">
                <a:solidFill>
                  <a:schemeClr val="dk1"/>
                </a:solidFill>
                <a:latin typeface="Lora"/>
                <a:ea typeface="Lora"/>
                <a:cs typeface="Lora"/>
                <a:sym typeface="Lora"/>
              </a:rPr>
              <a:t>Lukas 16:28</a:t>
            </a:r>
            <a:r>
              <a:rPr lang="en-US" sz="2000" i="0" u="none" strike="noStrike" cap="none">
                <a:solidFill>
                  <a:schemeClr val="dk1"/>
                </a:solidFill>
                <a:latin typeface="Lora"/>
                <a:ea typeface="Lora"/>
                <a:cs typeface="Lora"/>
                <a:sym typeface="Lora"/>
              </a:rPr>
              <a:t>, "Ort der Qualen".</a:t>
            </a:r>
          </a:p>
          <a:p>
            <a:pPr marL="800100" marR="0" lvl="1" indent="-342900" algn="just" rtl="0">
              <a:spcBef>
                <a:spcPts val="0"/>
              </a:spcBef>
              <a:buClr>
                <a:schemeClr val="dk1"/>
              </a:buClr>
              <a:buSzPts val="2000"/>
              <a:buFont typeface="Noto Sans Symbols"/>
              <a:buChar char="∙"/>
            </a:pPr>
            <a:r>
              <a:rPr lang="en-US" sz="2000" b="1" i="0" u="none" strike="noStrike" cap="none">
                <a:solidFill>
                  <a:schemeClr val="dk1"/>
                </a:solidFill>
                <a:latin typeface="Lora"/>
                <a:ea typeface="Lora"/>
                <a:cs typeface="Lora"/>
                <a:sym typeface="Lora"/>
              </a:rPr>
              <a:t>Matthäus 25:41</a:t>
            </a:r>
            <a:r>
              <a:rPr lang="en-US" sz="2000" i="0" u="none" strike="noStrike" cap="none">
                <a:solidFill>
                  <a:schemeClr val="dk1"/>
                </a:solidFill>
                <a:latin typeface="Lora"/>
                <a:ea typeface="Lora"/>
                <a:cs typeface="Lora"/>
                <a:sym typeface="Lora"/>
              </a:rPr>
              <a:t>, "ewiges Feuer".</a:t>
            </a:r>
          </a:p>
          <a:p>
            <a:pPr marL="800100" marR="0" lvl="1" indent="-342900" algn="just" rtl="0">
              <a:spcBef>
                <a:spcPts val="0"/>
              </a:spcBef>
              <a:buClr>
                <a:schemeClr val="dk1"/>
              </a:buClr>
              <a:buSzPts val="2000"/>
              <a:buFont typeface="Noto Sans Symbols"/>
              <a:buChar char="∙"/>
            </a:pPr>
            <a:r>
              <a:rPr lang="en-US" sz="2000" b="1" i="0" u="none" strike="noStrike" cap="none">
                <a:solidFill>
                  <a:schemeClr val="dk1"/>
                </a:solidFill>
                <a:latin typeface="Lora"/>
                <a:ea typeface="Lora"/>
                <a:cs typeface="Lora"/>
                <a:sym typeface="Lora"/>
              </a:rPr>
              <a:t>Markus 9:44</a:t>
            </a:r>
            <a:r>
              <a:rPr lang="en-US" sz="2000" i="0" u="none" strike="noStrike" cap="none">
                <a:solidFill>
                  <a:schemeClr val="dk1"/>
                </a:solidFill>
                <a:latin typeface="Lora"/>
                <a:ea typeface="Lora"/>
                <a:cs typeface="Lora"/>
                <a:sym typeface="Lora"/>
              </a:rPr>
              <a:t>, "wo das Feuer nicht ausgelöscht wird".</a:t>
            </a:r>
          </a:p>
          <a:p>
            <a:pPr marL="800100" marR="0" lvl="1" indent="-342900" algn="just" rtl="0">
              <a:spcBef>
                <a:spcPts val="0"/>
              </a:spcBef>
              <a:buClr>
                <a:schemeClr val="dk1"/>
              </a:buClr>
              <a:buSzPts val="2000"/>
              <a:buFont typeface="Noto Sans Symbols"/>
              <a:buChar char="∙"/>
            </a:pPr>
            <a:r>
              <a:rPr lang="en-US" sz="2000" b="1" i="0" u="none" strike="noStrike" cap="none">
                <a:solidFill>
                  <a:schemeClr val="dk1"/>
                </a:solidFill>
                <a:latin typeface="Lora"/>
                <a:ea typeface="Lora"/>
                <a:cs typeface="Lora"/>
                <a:sym typeface="Lora"/>
              </a:rPr>
              <a:t>Offenbarung 21:8</a:t>
            </a:r>
            <a:r>
              <a:rPr lang="en-US" sz="2000" i="0" u="none" strike="noStrike" cap="none">
                <a:solidFill>
                  <a:schemeClr val="dk1"/>
                </a:solidFill>
                <a:latin typeface="Lora"/>
                <a:ea typeface="Lora"/>
                <a:cs typeface="Lora"/>
                <a:sym typeface="Lora"/>
              </a:rPr>
              <a:t>, "der See, der mit Feuer und Schwefel brennt".</a:t>
            </a:r>
          </a:p>
          <a:p>
            <a:pPr marL="800100" marR="0" lvl="1" indent="-342900" algn="just" rtl="0">
              <a:spcBef>
                <a:spcPts val="0"/>
              </a:spcBef>
              <a:buClr>
                <a:schemeClr val="dk1"/>
              </a:buClr>
              <a:buSzPts val="2000"/>
              <a:buFont typeface="Noto Sans Symbols"/>
              <a:buChar char="∙"/>
            </a:pPr>
            <a:r>
              <a:rPr lang="en-US" sz="2000" b="1" i="0" u="none" strike="noStrike" cap="none">
                <a:solidFill>
                  <a:schemeClr val="dk1"/>
                </a:solidFill>
                <a:latin typeface="Lora"/>
                <a:ea typeface="Lora"/>
                <a:cs typeface="Lora"/>
                <a:sym typeface="Lora"/>
              </a:rPr>
              <a:t>Offenbarung 9:2</a:t>
            </a:r>
            <a:r>
              <a:rPr lang="en-US" sz="2000" i="0" u="none" strike="noStrike" cap="none">
                <a:solidFill>
                  <a:schemeClr val="dk1"/>
                </a:solidFill>
                <a:latin typeface="Lora"/>
                <a:ea typeface="Lora"/>
                <a:cs typeface="Lora"/>
                <a:sym typeface="Lora"/>
              </a:rPr>
              <a:t>, "der Abgrund".</a:t>
            </a:r>
          </a:p>
          <a:p>
            <a:pPr marL="800100" marR="0" lvl="1" indent="-342900" algn="just" rtl="0">
              <a:spcBef>
                <a:spcPts val="0"/>
              </a:spcBef>
              <a:buClr>
                <a:schemeClr val="dk1"/>
              </a:buClr>
              <a:buSzPts val="2000"/>
              <a:buFont typeface="Noto Sans Symbols"/>
              <a:buChar char="∙"/>
            </a:pPr>
            <a:r>
              <a:rPr lang="en-US" sz="2000" b="1" i="0" u="none" strike="noStrike" cap="none">
                <a:solidFill>
                  <a:schemeClr val="dk1"/>
                </a:solidFill>
                <a:latin typeface="Lora"/>
                <a:ea typeface="Lora"/>
                <a:cs typeface="Lora"/>
                <a:sym typeface="Lora"/>
              </a:rPr>
              <a:t>Matthäus 25:30</a:t>
            </a:r>
            <a:r>
              <a:rPr lang="en-US" sz="2000" i="0" u="none" strike="noStrike" cap="none">
                <a:solidFill>
                  <a:schemeClr val="dk1"/>
                </a:solidFill>
                <a:latin typeface="Lora"/>
                <a:ea typeface="Lora"/>
                <a:cs typeface="Lora"/>
                <a:sym typeface="Lora"/>
              </a:rPr>
              <a:t>, "ein Feuerofen ... Heulen und Zähneknirschen".</a:t>
            </a:r>
          </a:p>
          <a:p>
            <a:pPr marL="800100" marR="0" lvl="1" indent="-342900" algn="just" rtl="0">
              <a:spcBef>
                <a:spcPts val="0"/>
              </a:spcBef>
              <a:buClr>
                <a:schemeClr val="dk1"/>
              </a:buClr>
              <a:buSzPts val="2000"/>
              <a:buFont typeface="Noto Sans Symbols"/>
              <a:buChar char="∙"/>
            </a:pPr>
            <a:r>
              <a:rPr lang="en-US" sz="2000" b="1" i="0" u="none" strike="noStrike" cap="none">
                <a:solidFill>
                  <a:schemeClr val="dk1"/>
                </a:solidFill>
                <a:latin typeface="Lora"/>
                <a:ea typeface="Lora"/>
                <a:cs typeface="Lora"/>
                <a:sym typeface="Lora"/>
              </a:rPr>
              <a:t>Judas 1:13</a:t>
            </a:r>
            <a:r>
              <a:rPr lang="en-US" sz="2000" i="0" u="none" strike="noStrike" cap="none">
                <a:solidFill>
                  <a:schemeClr val="dk1"/>
                </a:solidFill>
                <a:latin typeface="Lora"/>
                <a:ea typeface="Lora"/>
                <a:cs typeface="Lora"/>
                <a:sym typeface="Lora"/>
              </a:rPr>
              <a:t>, "Schwärze der Finsternis für immer".</a:t>
            </a:r>
          </a:p>
          <a:p>
            <a:pPr marL="800100" marR="0" lvl="1" indent="-342900" algn="just" rtl="0">
              <a:spcBef>
                <a:spcPts val="0"/>
              </a:spcBef>
              <a:buClr>
                <a:schemeClr val="dk1"/>
              </a:buClr>
              <a:buSzPts val="2000"/>
              <a:buFont typeface="Noto Sans Symbols"/>
              <a:buChar char="∙"/>
            </a:pPr>
            <a:r>
              <a:rPr lang="en-US" sz="2000" b="1" i="0" u="none" strike="noStrike" cap="none">
                <a:solidFill>
                  <a:schemeClr val="dk1"/>
                </a:solidFill>
                <a:latin typeface="Lora"/>
                <a:ea typeface="Lora"/>
                <a:cs typeface="Lora"/>
                <a:sym typeface="Lora"/>
              </a:rPr>
              <a:t>Offenbarung 14,11</a:t>
            </a:r>
            <a:r>
              <a:rPr lang="en-US" sz="2000" i="0" u="none" strike="noStrike" cap="none">
                <a:solidFill>
                  <a:schemeClr val="dk1"/>
                </a:solidFill>
                <a:latin typeface="Lora"/>
                <a:ea typeface="Lora"/>
                <a:cs typeface="Lora"/>
                <a:sym typeface="Lora"/>
              </a:rPr>
              <a:t>: "Der Rauch ihrer Qualen steigt auf von Ewigkeit zu Ewigkeit, und sie haben keine Ruhe Tag und Nacht."</a:t>
            </a:r>
          </a:p>
        </p:txBody>
      </p:sp>
      <p:pic>
        <p:nvPicPr>
          <p:cNvPr id="236" name="Shape 236"/>
          <p:cNvPicPr preferRelativeResize="0"/>
          <p:nvPr/>
        </p:nvPicPr>
        <p:blipFill rotWithShape="1">
          <a:blip r:embed="rId3">
            <a:alphaModFix/>
          </a:blip>
          <a:srcRect l="0" t="0" r="0" b="0"/>
          <a:stretch/>
        </p:blipFill>
        <p:spPr>
          <a:xfrm>
            <a:off x="0" y="5791582"/>
            <a:ext cx="4300151" cy="1066417"/>
          </a:xfrm>
          <a:prstGeom prst="rect">
            <a:avLst/>
          </a:prstGeom>
          <a:noFill/>
          <a:ln>
            <a:noFill/>
          </a:ln>
        </p:spPr>
      </p:pic>
    </p:spTree>
  </p:cSld>
  <p:clrMapOvr>
    <a:masterClrMapping/>
  </p:clrMapOvr>
</p:sld>
</file>

<file path=ppt/slides/slide2615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Shape 241"/>
          <p:cNvSpPr/>
          <p:nvPr/>
        </p:nvSpPr>
        <p:spPr>
          <a:xfrm>
            <a:off x="1270743" y="2077514"/>
            <a:ext cx="10036594" cy="2554545"/>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3200" b="1">
                <a:solidFill>
                  <a:schemeClr val="dk1"/>
                </a:solidFill>
                <a:latin typeface="Lora"/>
                <a:ea typeface="Lora"/>
                <a:cs typeface="Lora"/>
                <a:sym typeface="Lora"/>
              </a:rPr>
              <a:t>#4 </a:t>
            </a:r>
            <a:r>
              <a:rPr lang="en-US" sz="3200">
                <a:solidFill>
                  <a:schemeClr val="dk1"/>
                </a:solidFill>
                <a:latin typeface="Lora"/>
                <a:ea typeface="Lora"/>
                <a:cs typeface="Lora"/>
                <a:sym typeface="Lora"/>
              </a:rPr>
              <a:t>Viele der Beschreibungen der Hölle stammen aus den Worten Christi. Er sprach oft über das kommende Gericht. Das gebräuchlichste griechische Wort, das im Englischen mit "Hölle" übersetzt wird, ist "gehenna", und es taucht elfmal in den Lehren Jesu auf.</a:t>
            </a:r>
          </a:p>
        </p:txBody>
      </p:sp>
      <p:pic>
        <p:nvPicPr>
          <p:cNvPr id="242" name="Shape 242"/>
          <p:cNvPicPr preferRelativeResize="0"/>
          <p:nvPr/>
        </p:nvPicPr>
        <p:blipFill rotWithShape="1">
          <a:blip r:embed="rId3">
            <a:alphaModFix/>
          </a:blip>
          <a:srcRect l="0" t="0" r="0" b="0"/>
          <a:stretch/>
        </p:blipFill>
        <p:spPr>
          <a:xfrm>
            <a:off x="0" y="5791582"/>
            <a:ext cx="4300151" cy="1066417"/>
          </a:xfrm>
          <a:prstGeom prst="rect">
            <a:avLst/>
          </a:prstGeom>
          <a:noFill/>
          <a:ln>
            <a:noFill/>
          </a:ln>
        </p:spPr>
      </p:pic>
    </p:spTree>
  </p:cSld>
  <p:clrMapOvr>
    <a:masterClrMapping/>
  </p:clrMapOvr>
</p:sld>
</file>

<file path=ppt/slides/slide2720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Shape 247"/>
          <p:cNvSpPr/>
          <p:nvPr/>
        </p:nvSpPr>
        <p:spPr>
          <a:xfrm>
            <a:off x="996919" y="2005899"/>
            <a:ext cx="10586720" cy="3046988"/>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3200" i="1">
                <a:solidFill>
                  <a:schemeClr val="dk1"/>
                </a:solidFill>
                <a:latin typeface="Lora"/>
                <a:ea typeface="Lora"/>
                <a:cs typeface="Lora"/>
                <a:sym typeface="Lora"/>
              </a:rPr>
              <a:t>Und Gott wird abwischen alle Tränen von ihren Augen, und der Tod wird nicht mehr sein, noch Leid, noch Geschrei, noch Schmerz wird mehr sein; denn das Erste ist vergangen. Und der auf dem Thron saß, sprach: Siehe, ich mache alles neu... </a:t>
            </a:r>
          </a:p>
          <a:p>
            <a:pPr marL="0" marR="0" lvl="0" indent="0" algn="r" rtl="0">
              <a:spcBef>
                <a:spcPts val="0"/>
              </a:spcBef>
              <a:buNone/>
            </a:pPr>
            <a:r>
              <a:rPr lang="en-US" sz="3200" i="1">
                <a:solidFill>
                  <a:schemeClr val="dk1"/>
                </a:solidFill>
                <a:latin typeface="Lora"/>
                <a:ea typeface="Lora"/>
                <a:cs typeface="Lora"/>
                <a:sym typeface="Lora"/>
              </a:rPr>
              <a:t>-Offenbarung 21:4-5</a:t>
            </a:r>
          </a:p>
        </p:txBody>
      </p:sp>
      <p:pic>
        <p:nvPicPr>
          <p:cNvPr id="248" name="Shape 248"/>
          <p:cNvPicPr preferRelativeResize="0"/>
          <p:nvPr/>
        </p:nvPicPr>
        <p:blipFill rotWithShape="1">
          <a:blip r:embed="rId3">
            <a:alphaModFix/>
          </a:blip>
          <a:srcRect l="0" t="0" r="0" b="0"/>
          <a:stretch/>
        </p:blipFill>
        <p:spPr>
          <a:xfrm>
            <a:off x="0" y="5791582"/>
            <a:ext cx="4300151" cy="1066417"/>
          </a:xfrm>
          <a:prstGeom prst="rect">
            <a:avLst/>
          </a:prstGeom>
          <a:noFill/>
          <a:ln>
            <a:noFill/>
          </a:ln>
        </p:spPr>
      </p:pic>
    </p:spTree>
  </p:cSld>
  <p:clrMapOvr>
    <a:masterClrMapping/>
  </p:clrMapOvr>
</p:sld>
</file>

<file path=ppt/slides/slide2818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Shape 253"/>
          <p:cNvSpPr/>
          <p:nvPr/>
        </p:nvSpPr>
        <p:spPr>
          <a:xfrm>
            <a:off x="1097280" y="1247616"/>
            <a:ext cx="10586720"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r>
              <a:t/>
            </a:r>
            <a:endParaRPr sz="4000">
              <a:solidFill>
                <a:schemeClr val="dk1"/>
              </a:solidFill>
              <a:latin typeface="Century Schoolbook"/>
              <a:ea typeface="Century Schoolbook"/>
              <a:cs typeface="Century Schoolbook"/>
              <a:sym typeface="Century Schoolbook"/>
            </a:endParaRPr>
          </a:p>
        </p:txBody>
      </p:sp>
      <p:sp>
        <p:nvSpPr>
          <p:cNvPr id="254" name="Shape 254"/>
          <p:cNvSpPr/>
          <p:nvPr/>
        </p:nvSpPr>
        <p:spPr>
          <a:xfrm>
            <a:off x="1061348" y="1955502"/>
            <a:ext cx="10190232" cy="2862322"/>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3000" i="1">
                <a:solidFill>
                  <a:schemeClr val="dk1"/>
                </a:solidFill>
                <a:latin typeface="Lora"/>
                <a:ea typeface="Lora"/>
                <a:cs typeface="Lora"/>
                <a:sym typeface="Lora"/>
              </a:rPr>
              <a:t>Dort ist für mich eine Krone der Gerechtigkeit aufbewahrt, die der Herr, der gerechte Richter, mir an jenem Tag geben wird, und nicht mir allein, sondern auch allen, die sein Erscheinen lieben. </a:t>
            </a:r>
          </a:p>
          <a:p>
            <a:pPr marL="0" marR="0" lvl="0" indent="0" algn="r" rtl="0">
              <a:spcBef>
                <a:spcPts val="0"/>
              </a:spcBef>
              <a:buNone/>
            </a:pPr>
            <a:r>
              <a:rPr lang="en-US" sz="3000" i="1">
                <a:solidFill>
                  <a:schemeClr val="dk1"/>
                </a:solidFill>
                <a:latin typeface="Lora"/>
                <a:ea typeface="Lora"/>
                <a:cs typeface="Lora"/>
                <a:sym typeface="Lora"/>
              </a:rPr>
              <a:t>-2. Timotheus 4:8</a:t>
            </a:r>
          </a:p>
        </p:txBody>
      </p:sp>
      <p:pic>
        <p:nvPicPr>
          <p:cNvPr id="255" name="Shape 255"/>
          <p:cNvPicPr preferRelativeResize="0"/>
          <p:nvPr/>
        </p:nvPicPr>
        <p:blipFill rotWithShape="1">
          <a:blip r:embed="rId3">
            <a:alphaModFix/>
          </a:blip>
          <a:srcRect l="0" t="0" r="0" b="0"/>
          <a:stretch/>
        </p:blipFill>
        <p:spPr>
          <a:xfrm>
            <a:off x="0" y="5791582"/>
            <a:ext cx="4300151" cy="1066417"/>
          </a:xfrm>
          <a:prstGeom prst="rect">
            <a:avLst/>
          </a:prstGeom>
          <a:noFill/>
          <a:ln>
            <a:noFill/>
          </a:ln>
        </p:spPr>
      </p:pic>
    </p:spTree>
  </p:cSld>
  <p:clrMapOvr>
    <a:masterClrMapping/>
  </p:clrMapOvr>
</p:sld>
</file>

<file path=ppt/slides/slide2923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pic>
        <p:nvPicPr>
          <p:cNvPr id="260" name="Shape 260"/>
          <p:cNvPicPr preferRelativeResize="0"/>
          <p:nvPr/>
        </p:nvPicPr>
        <p:blipFill rotWithShape="1">
          <a:blip r:embed="rId3">
            <a:alphaModFix/>
          </a:blip>
          <a:srcRect l="0" t="0" r="0" b="0"/>
          <a:stretch/>
        </p:blipFill>
        <p:spPr>
          <a:xfrm>
            <a:off x="0" y="0"/>
            <a:ext cx="12190815" cy="6858000"/>
          </a:xfrm>
          <a:prstGeom prst="rect">
            <a:avLst/>
          </a:prstGeom>
          <a:noFill/>
          <a:ln>
            <a:noFill/>
          </a:ln>
        </p:spPr>
      </p:pic>
    </p:spTree>
  </p:cSld>
  <p:clrMapOvr>
    <a:masterClrMapping/>
  </p:clrMapOvr>
</p:sld>
</file>

<file path=ppt/slides/slide314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pic>
        <p:nvPicPr>
          <p:cNvPr id="95" name="Shape 95"/>
          <p:cNvPicPr preferRelativeResize="0"/>
          <p:nvPr/>
        </p:nvPicPr>
        <p:blipFill rotWithShape="1">
          <a:blip r:embed="rId3">
            <a:alphaModFix/>
          </a:blip>
          <a:srcRect l="0" t="0" r="0" b="0"/>
          <a:stretch/>
        </p:blipFill>
        <p:spPr>
          <a:xfrm>
            <a:off x="0" y="5791582"/>
            <a:ext cx="4300151" cy="1066417"/>
          </a:xfrm>
          <a:prstGeom prst="rect">
            <a:avLst/>
          </a:prstGeom>
          <a:noFill/>
          <a:ln>
            <a:noFill/>
          </a:ln>
        </p:spPr>
      </p:pic>
      <p:pic>
        <p:nvPicPr>
          <p:cNvPr id="96" name="Shape 96"/>
          <p:cNvPicPr preferRelativeResize="0"/>
          <p:nvPr/>
        </p:nvPicPr>
        <p:blipFill rotWithShape="1">
          <a:blip r:embed="rId4">
            <a:alphaModFix/>
          </a:blip>
          <a:srcRect l="0" t="0" r="0" b="0"/>
          <a:stretch/>
        </p:blipFill>
        <p:spPr>
          <a:xfrm>
            <a:off x="0" y="0"/>
            <a:ext cx="12190815" cy="6858000"/>
          </a:xfrm>
          <a:prstGeom prst="rect">
            <a:avLst/>
          </a:prstGeom>
          <a:noFill/>
          <a:ln>
            <a:noFill/>
          </a:ln>
        </p:spPr>
      </p:pic>
      <p:pic>
        <p:nvPicPr>
          <p:cNvPr id="97" name="Shape 97"/>
          <p:cNvPicPr preferRelativeResize="0"/>
          <p:nvPr/>
        </p:nvPicPr>
        <p:blipFill rotWithShape="1">
          <a:blip r:embed="rId5">
            <a:alphaModFix/>
          </a:blip>
          <a:srcRect l="0" t="0" r="0" b="0"/>
          <a:stretch/>
        </p:blipFill>
        <p:spPr>
          <a:xfrm>
            <a:off x="0" y="5791583"/>
            <a:ext cx="4300150" cy="1066417"/>
          </a:xfrm>
          <a:prstGeom prst="rect">
            <a:avLst/>
          </a:prstGeom>
          <a:noFill/>
          <a:ln>
            <a:noFill/>
          </a:ln>
        </p:spPr>
      </p:pic>
    </p:spTree>
  </p:cSld>
  <p:clrMapOvr>
    <a:masterClrMapping/>
  </p:clrMapOvr>
</p:sld>
</file>

<file path=ppt/slides/slide4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txBox="1"/>
          <p:nvPr/>
        </p:nvSpPr>
        <p:spPr>
          <a:xfrm>
            <a:off x="1036325" y="1725352"/>
            <a:ext cx="10241400" cy="34065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3000" i="1">
                <a:solidFill>
                  <a:schemeClr val="dk1"/>
                </a:solidFill>
                <a:latin typeface="Lora"/>
                <a:ea typeface="Lora"/>
                <a:cs typeface="Lora"/>
                <a:sym typeface="Lora"/>
              </a:rPr>
              <a:t>Die Bibel erscheint wie ein Symphonieorchester, dessen Toscanini der Heilige Geist ist; jedes Instrument ist bereitwillig, spontan und schöpferisch dazu gebracht worden, seine Noten so zu spielen, wie es der große Dirigent wollte, obwohl keiner von ihnen jemals die Musik als Ganzes hören konnte. </a:t>
            </a:r>
          </a:p>
          <a:p>
            <a:pPr marL="0" marR="0" lvl="0" indent="0" algn="l" rtl="0">
              <a:spcBef>
                <a:spcPts val="0"/>
              </a:spcBef>
              <a:buNone/>
            </a:pPr>
            <a:r>
              <a:t/>
            </a:r>
            <a:endParaRPr sz="3000" i="1">
              <a:solidFill>
                <a:schemeClr val="dk1"/>
              </a:solidFill>
              <a:latin typeface="Lora"/>
              <a:ea typeface="Lora"/>
              <a:cs typeface="Lora"/>
              <a:sym typeface="Lora"/>
            </a:endParaRPr>
          </a:p>
          <a:p>
            <a:pPr marL="0" marR="0" lvl="0" indent="0" algn="r" rtl="0">
              <a:spcBef>
                <a:spcPts val="0"/>
              </a:spcBef>
              <a:buNone/>
            </a:pPr>
            <a:r>
              <a:rPr lang="en-US" sz="3000" i="1">
                <a:solidFill>
                  <a:schemeClr val="dk1"/>
                </a:solidFill>
                <a:latin typeface="Lora"/>
                <a:ea typeface="Lora"/>
                <a:cs typeface="Lora"/>
                <a:sym typeface="Lora"/>
              </a:rPr>
              <a:t>-J.I. Packer</a:t>
            </a:r>
          </a:p>
        </p:txBody>
      </p:sp>
      <p:pic>
        <p:nvPicPr>
          <p:cNvPr id="103" name="Shape 103"/>
          <p:cNvPicPr preferRelativeResize="0"/>
          <p:nvPr/>
        </p:nvPicPr>
        <p:blipFill rotWithShape="1">
          <a:blip r:embed="rId3">
            <a:alphaModFix/>
          </a:blip>
          <a:srcRect l="0" t="0" r="0" b="0"/>
          <a:stretch/>
        </p:blipFill>
        <p:spPr>
          <a:xfrm>
            <a:off x="0" y="5791582"/>
            <a:ext cx="4300151" cy="1066417"/>
          </a:xfrm>
          <a:prstGeom prst="rect">
            <a:avLst/>
          </a:prstGeom>
          <a:noFill/>
          <a:ln>
            <a:noFill/>
          </a:ln>
        </p:spPr>
      </p:pic>
    </p:spTree>
  </p:cSld>
  <p:clrMapOvr>
    <a:masterClrMapping/>
  </p:clrMapOvr>
</p:sld>
</file>

<file path=ppt/slides/slide519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Shape 108"/>
          <p:cNvSpPr txBox="1"/>
          <p:nvPr/>
        </p:nvSpPr>
        <p:spPr>
          <a:xfrm>
            <a:off x="934720" y="1343350"/>
            <a:ext cx="10281920" cy="353943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3200">
                <a:solidFill>
                  <a:schemeClr val="dk1"/>
                </a:solidFill>
                <a:latin typeface="Lora"/>
                <a:ea typeface="Lora"/>
                <a:cs typeface="Lora"/>
                <a:sym typeface="Lora"/>
              </a:rPr>
              <a:t>In der Bibel benutzte Gott bestimmte Personen, um seine unendliche Liebe zur Menschheit zu dokumentieren. Einigen gab er sogar die Fähigkeit, künftige Ereignisse vorauszusehen. </a:t>
            </a:r>
          </a:p>
          <a:p>
            <a:pPr marL="0" marR="0" lvl="0" indent="0" algn="l" rtl="0">
              <a:spcBef>
                <a:spcPts val="0"/>
              </a:spcBef>
              <a:buNone/>
            </a:pPr>
            <a:r>
              <a:t/>
            </a:r>
            <a:endParaRPr sz="3200">
              <a:solidFill>
                <a:schemeClr val="dk1"/>
              </a:solidFill>
              <a:latin typeface="Lora"/>
              <a:ea typeface="Lora"/>
              <a:cs typeface="Lora"/>
              <a:sym typeface="Lora"/>
            </a:endParaRPr>
          </a:p>
          <a:p>
            <a:pPr marL="0" marR="0" lvl="0" indent="0" algn="l" rtl="0">
              <a:spcBef>
                <a:spcPts val="0"/>
              </a:spcBef>
              <a:buNone/>
            </a:pPr>
            <a:r>
              <a:rPr lang="en-US" sz="3200">
                <a:solidFill>
                  <a:schemeClr val="dk1"/>
                </a:solidFill>
                <a:latin typeface="Lora"/>
                <a:ea typeface="Lora"/>
                <a:cs typeface="Lora"/>
                <a:sym typeface="Lora"/>
              </a:rPr>
              <a:t>Die Bibel ist nicht nur eine schriftliche Aufzeichnung der Geschichte, sondern auch eine Aufzeichnung der Zukunft. Sie ist ein Bild der Ewigkeit.</a:t>
            </a:r>
          </a:p>
        </p:txBody>
      </p:sp>
      <p:pic>
        <p:nvPicPr>
          <p:cNvPr id="109" name="Shape 109"/>
          <p:cNvPicPr preferRelativeResize="0"/>
          <p:nvPr/>
        </p:nvPicPr>
        <p:blipFill rotWithShape="1">
          <a:blip r:embed="rId3">
            <a:alphaModFix/>
          </a:blip>
          <a:srcRect l="0" t="0" r="0" b="0"/>
          <a:stretch/>
        </p:blipFill>
        <p:spPr>
          <a:xfrm>
            <a:off x="0" y="5791582"/>
            <a:ext cx="4300151" cy="1066417"/>
          </a:xfrm>
          <a:prstGeom prst="rect">
            <a:avLst/>
          </a:prstGeom>
          <a:noFill/>
          <a:ln>
            <a:noFill/>
          </a:ln>
        </p:spPr>
      </p:pic>
    </p:spTree>
  </p:cSld>
  <p:clrMapOvr>
    <a:masterClrMapping/>
  </p:clrMapOvr>
</p:sld>
</file>

<file path=ppt/slides/slide617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nvSpPr>
        <p:spPr>
          <a:xfrm>
            <a:off x="853440" y="1446918"/>
            <a:ext cx="10586720" cy="3323987"/>
          </a:xfrm>
          <a:prstGeom prst="rect">
            <a:avLst/>
          </a:prstGeom>
          <a:noFill/>
          <a:ln>
            <a:noFill/>
          </a:ln>
        </p:spPr>
        <p:txBody>
          <a:bodyPr wrap="square" lIns="91425" tIns="45700" rIns="91425" bIns="45700" anchor="t" anchorCtr="0">
            <a:noAutofit/>
          </a:bodyPr>
          <a:lstStyle/>
          <a:p>
            <a:pPr marL="342900" marR="0" lvl="0" indent="-342900" algn="l" rtl="0">
              <a:lnSpc>
                <a:spcPct val="150000"/>
              </a:lnSpc>
              <a:spcBef>
                <a:spcPts val="0"/>
              </a:spcBef>
              <a:buClr>
                <a:schemeClr val="dk1"/>
              </a:buClr>
              <a:buSzPts val="2000"/>
              <a:buFont typeface="Lora"/>
              <a:buChar char="•"/>
            </a:pPr>
            <a:r>
              <a:rPr lang="en-US" sz="2000">
                <a:solidFill>
                  <a:schemeClr val="dk1"/>
                </a:solidFill>
                <a:latin typeface="Lora"/>
                <a:ea typeface="Lora"/>
                <a:cs typeface="Lora"/>
                <a:sym typeface="Lora"/>
              </a:rPr>
              <a:t>In der Bibel gibt es mehr als 600 direkte Hinweise auf "Prophezeiung" und "Propheten".</a:t>
            </a:r>
          </a:p>
          <a:p>
            <a:pPr marL="342900" marR="0" lvl="0" indent="-342900" algn="l" rtl="0">
              <a:lnSpc>
                <a:spcPct val="150000"/>
              </a:lnSpc>
              <a:spcBef>
                <a:spcPts val="0"/>
              </a:spcBef>
              <a:buClr>
                <a:schemeClr val="dk1"/>
              </a:buClr>
              <a:buSzPts val="2000"/>
              <a:buFont typeface="Lora"/>
              <a:buChar char="•"/>
            </a:pPr>
            <a:r>
              <a:rPr lang="en-US" sz="2000">
                <a:solidFill>
                  <a:schemeClr val="dk1"/>
                </a:solidFill>
                <a:latin typeface="Lora"/>
                <a:ea typeface="Lora"/>
                <a:cs typeface="Lora"/>
                <a:sym typeface="Lora"/>
              </a:rPr>
              <a:t>Etwa 28 % der gesamten Bibel enthalten prophetische Aussagen, die sich zum Teil bereits erfüllt haben, zum Teil aber auch erst noch erfüllt werden müssen.</a:t>
            </a:r>
          </a:p>
          <a:p>
            <a:pPr marL="342900" marR="0" lvl="0" indent="-342900" algn="l" rtl="0">
              <a:lnSpc>
                <a:spcPct val="150000"/>
              </a:lnSpc>
              <a:spcBef>
                <a:spcPts val="0"/>
              </a:spcBef>
              <a:buClr>
                <a:schemeClr val="dk1"/>
              </a:buClr>
              <a:buSzPts val="2000"/>
              <a:buFont typeface="Lora"/>
              <a:buChar char="•"/>
            </a:pPr>
            <a:r>
              <a:rPr lang="en-US" sz="2000">
                <a:solidFill>
                  <a:schemeClr val="dk1"/>
                </a:solidFill>
                <a:latin typeface="Lora"/>
                <a:ea typeface="Lora"/>
                <a:cs typeface="Lora"/>
                <a:sym typeface="Lora"/>
              </a:rPr>
              <a:t>Nur 4 der 66 Bücher der Bibel enthalten keine Prophezeiungen (Rut, Hohelied Salomos, Philemon, 3. Johannes).</a:t>
            </a:r>
          </a:p>
          <a:p>
            <a:pPr marL="342900" marR="0" lvl="0" indent="-342900" algn="l" rtl="0">
              <a:lnSpc>
                <a:spcPct val="150000"/>
              </a:lnSpc>
              <a:spcBef>
                <a:spcPts val="0"/>
              </a:spcBef>
              <a:buClr>
                <a:schemeClr val="dk1"/>
              </a:buClr>
              <a:buSzPts val="2000"/>
              <a:buFont typeface="Lora"/>
              <a:buChar char="•"/>
            </a:pPr>
            <a:r>
              <a:rPr lang="en-US" sz="2000">
                <a:solidFill>
                  <a:schemeClr val="dk1"/>
                </a:solidFill>
                <a:latin typeface="Lora"/>
                <a:ea typeface="Lora"/>
                <a:cs typeface="Lora"/>
                <a:sym typeface="Lora"/>
              </a:rPr>
              <a:t>6.641 Verse bzw. 28,5 % des Alten Testaments enthalten prophetisches Material.</a:t>
            </a:r>
          </a:p>
          <a:p>
            <a:pPr marL="342900" marR="0" lvl="0" indent="-342900" algn="l" rtl="0">
              <a:lnSpc>
                <a:spcPct val="150000"/>
              </a:lnSpc>
              <a:spcBef>
                <a:spcPts val="0"/>
              </a:spcBef>
              <a:buClr>
                <a:schemeClr val="dk1"/>
              </a:buClr>
              <a:buSzPts val="2000"/>
              <a:buFont typeface="Lora"/>
              <a:buChar char="•"/>
            </a:pPr>
            <a:r>
              <a:rPr lang="en-US" sz="2000">
                <a:solidFill>
                  <a:schemeClr val="dk1"/>
                </a:solidFill>
                <a:latin typeface="Lora"/>
                <a:ea typeface="Lora"/>
                <a:cs typeface="Lora"/>
                <a:sym typeface="Lora"/>
              </a:rPr>
              <a:t>1.711 Verse bzw. 21,5 % des Neuen Testaments enthalten prophetisches Material.</a:t>
            </a:r>
          </a:p>
        </p:txBody>
      </p:sp>
      <p:pic>
        <p:nvPicPr>
          <p:cNvPr id="115" name="Shape 115"/>
          <p:cNvPicPr preferRelativeResize="0"/>
          <p:nvPr/>
        </p:nvPicPr>
        <p:blipFill rotWithShape="1">
          <a:blip r:embed="rId3">
            <a:alphaModFix/>
          </a:blip>
          <a:srcRect l="0" t="0" r="0" b="0"/>
          <a:stretch/>
        </p:blipFill>
        <p:spPr>
          <a:xfrm>
            <a:off x="0" y="5791582"/>
            <a:ext cx="4300151" cy="1066417"/>
          </a:xfrm>
          <a:prstGeom prst="rect">
            <a:avLst/>
          </a:prstGeom>
          <a:noFill/>
          <a:ln>
            <a:noFill/>
          </a:ln>
        </p:spPr>
      </p:pic>
    </p:spTree>
  </p:cSld>
  <p:clrMapOvr>
    <a:masterClrMapping/>
  </p:clrMapOvr>
</p:sld>
</file>

<file path=ppt/slides/slide722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Shape 120"/>
          <p:cNvSpPr txBox="1"/>
          <p:nvPr/>
        </p:nvSpPr>
        <p:spPr>
          <a:xfrm>
            <a:off x="1067297" y="1563689"/>
            <a:ext cx="10117376" cy="353943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2800" i="1">
                <a:solidFill>
                  <a:schemeClr val="dk1"/>
                </a:solidFill>
                <a:latin typeface="Lora"/>
                <a:ea typeface="Lora"/>
                <a:cs typeface="Lora"/>
                <a:sym typeface="Lora"/>
              </a:rPr>
              <a:t>Wir haben auch ein sicheres Wort der Weissagung; darauf sollt ihr achten wie auf ein Licht, das an einem dunklen Ort leuchtet, bis der Tag anbricht und der Tagesstern in euren Herzen aufgeht: Das wisset zuvor, daß keine Weissagung der Schrift von irgend einer persönlichen Auslegung ist. Denn die Weissagung ist in alter Zeit nicht durch Menschenwillen geschehen; sondern heilige Männer Gottes haben geredet, wie sie vom Heiligen Geist bewegt wurden. </a:t>
            </a:r>
          </a:p>
          <a:p>
            <a:pPr marL="0" marR="0" lvl="0" indent="0" algn="r" rtl="0">
              <a:spcBef>
                <a:spcPts val="0"/>
              </a:spcBef>
              <a:buNone/>
            </a:pPr>
            <a:r>
              <a:rPr lang="en-US" sz="2800" i="1">
                <a:solidFill>
                  <a:schemeClr val="dk1"/>
                </a:solidFill>
                <a:latin typeface="Lora"/>
                <a:ea typeface="Lora"/>
                <a:cs typeface="Lora"/>
                <a:sym typeface="Lora"/>
              </a:rPr>
              <a:t>-1 Petrus 1:19-22.</a:t>
            </a:r>
          </a:p>
        </p:txBody>
      </p:sp>
      <p:pic>
        <p:nvPicPr>
          <p:cNvPr id="121" name="Shape 121"/>
          <p:cNvPicPr preferRelativeResize="0"/>
          <p:nvPr/>
        </p:nvPicPr>
        <p:blipFill rotWithShape="1">
          <a:blip r:embed="rId3">
            <a:alphaModFix/>
          </a:blip>
          <a:srcRect l="0" t="0" r="0" b="0"/>
          <a:stretch/>
        </p:blipFill>
        <p:spPr>
          <a:xfrm>
            <a:off x="0" y="5791582"/>
            <a:ext cx="4300151" cy="1066417"/>
          </a:xfrm>
          <a:prstGeom prst="rect">
            <a:avLst/>
          </a:prstGeom>
          <a:noFill/>
          <a:ln>
            <a:noFill/>
          </a:ln>
        </p:spPr>
      </p:pic>
    </p:spTree>
  </p:cSld>
  <p:clrMapOvr>
    <a:masterClrMapping/>
  </p:clrMapOvr>
</p:sld>
</file>

<file path=ppt/slides/slide82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Shape 126"/>
          <p:cNvSpPr txBox="1"/>
          <p:nvPr/>
        </p:nvSpPr>
        <p:spPr>
          <a:xfrm>
            <a:off x="1216226" y="1240056"/>
            <a:ext cx="9979598" cy="4031873"/>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3200">
                <a:solidFill>
                  <a:schemeClr val="dk1"/>
                </a:solidFill>
                <a:latin typeface="Lora"/>
                <a:ea typeface="Lora"/>
                <a:cs typeface="Lora"/>
                <a:sym typeface="Lora"/>
              </a:rPr>
              <a:t>Eine der detailliertesten Bibelstellen über endzeitliche Ereignisse, abgesehen von der Offenbarung, ist Matthäus 24. </a:t>
            </a:r>
          </a:p>
          <a:p>
            <a:pPr marL="0" marR="0" lvl="0" indent="0" algn="l" rtl="0">
              <a:spcBef>
                <a:spcPts val="0"/>
              </a:spcBef>
              <a:buNone/>
            </a:pPr>
            <a:r>
              <a:t/>
            </a:r>
            <a:endParaRPr sz="3200">
              <a:solidFill>
                <a:schemeClr val="dk1"/>
              </a:solidFill>
              <a:latin typeface="Lora"/>
              <a:ea typeface="Lora"/>
              <a:cs typeface="Lora"/>
              <a:sym typeface="Lora"/>
            </a:endParaRPr>
          </a:p>
          <a:p>
            <a:pPr marL="0" marR="0" lvl="0" indent="0" algn="l" rtl="0">
              <a:spcBef>
                <a:spcPts val="0"/>
              </a:spcBef>
              <a:buNone/>
            </a:pPr>
            <a:r>
              <a:rPr lang="en-US" sz="3200">
                <a:solidFill>
                  <a:schemeClr val="dk1"/>
                </a:solidFill>
                <a:latin typeface="Lora"/>
                <a:ea typeface="Lora"/>
                <a:cs typeface="Lora"/>
                <a:sym typeface="Lora"/>
              </a:rPr>
              <a:t>Die Bedeutung dieses Kapitels liegt darin, dass viele seiner Worte direkt aus dem Munde Jesu Christi stammen. Ewige Realitäten, wie sein zweites Kommen, waren gemeinsame Merkmale seiner Lehren. </a:t>
            </a:r>
          </a:p>
        </p:txBody>
      </p:sp>
      <p:pic>
        <p:nvPicPr>
          <p:cNvPr id="127" name="Shape 127"/>
          <p:cNvPicPr preferRelativeResize="0"/>
          <p:nvPr/>
        </p:nvPicPr>
        <p:blipFill rotWithShape="1">
          <a:blip r:embed="rId3">
            <a:alphaModFix/>
          </a:blip>
          <a:srcRect l="0" t="0" r="0" b="0"/>
          <a:stretch/>
        </p:blipFill>
        <p:spPr>
          <a:xfrm>
            <a:off x="0" y="5791582"/>
            <a:ext cx="4300151" cy="1066417"/>
          </a:xfrm>
          <a:prstGeom prst="rect">
            <a:avLst/>
          </a:prstGeom>
          <a:noFill/>
          <a:ln>
            <a:noFill/>
          </a:ln>
        </p:spPr>
      </p:pic>
    </p:spTree>
  </p:cSld>
  <p:clrMapOvr>
    <a:masterClrMapping/>
  </p:clrMapOvr>
</p:sld>
</file>

<file path=ppt/slides/slide925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Shape 132"/>
          <p:cNvSpPr txBox="1"/>
          <p:nvPr/>
        </p:nvSpPr>
        <p:spPr>
          <a:xfrm>
            <a:off x="1117600" y="817731"/>
            <a:ext cx="8128000" cy="4154984"/>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6600" b="1" i="1">
                <a:solidFill>
                  <a:schemeClr val="dk1"/>
                </a:solidFill>
                <a:latin typeface="Century Schoolbook"/>
                <a:ea typeface="Century Schoolbook"/>
                <a:cs typeface="Century Schoolbook"/>
                <a:sym typeface="Century Schoolbook"/>
              </a:rPr>
              <a:t>Alte Prophezeiungen und zukünftige Erfüllungen</a:t>
            </a:r>
          </a:p>
        </p:txBody>
      </p:sp>
      <p:sp>
        <p:nvSpPr>
          <p:cNvPr id="133" name="Shape 133"/>
          <p:cNvSpPr txBox="1"/>
          <p:nvPr/>
        </p:nvSpPr>
        <p:spPr>
          <a:xfrm>
            <a:off x="1117600" y="4972715"/>
            <a:ext cx="10728960"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4000">
                <a:solidFill>
                  <a:schemeClr val="dk1"/>
                </a:solidFill>
                <a:latin typeface="Century Schoolbook"/>
                <a:ea typeface="Century Schoolbook"/>
                <a:cs typeface="Century Schoolbook"/>
                <a:sym typeface="Century Schoolbook"/>
              </a:rPr>
              <a:t>Lektion 2</a:t>
            </a:r>
          </a:p>
        </p:txBody>
      </p:sp>
      <p:pic>
        <p:nvPicPr>
          <p:cNvPr id="134" name="Shape 134"/>
          <p:cNvPicPr preferRelativeResize="0"/>
          <p:nvPr/>
        </p:nvPicPr>
        <p:blipFill rotWithShape="1">
          <a:blip r:embed="rId3">
            <a:alphaModFix/>
          </a:blip>
          <a:srcRect l="0" t="0" r="0" b="0"/>
          <a:stretch/>
        </p:blipFill>
        <p:spPr>
          <a:xfrm>
            <a:off x="0" y="0"/>
            <a:ext cx="12190815" cy="6858000"/>
          </a:xfrm>
          <a:prstGeom prst="rect">
            <a:avLst/>
          </a:prstGeom>
          <a:noFill/>
          <a:ln>
            <a:noFill/>
          </a:ln>
        </p:spPr>
      </p:pic>
      <p:pic>
        <p:nvPicPr>
          <p:cNvPr id="135" name="Shape 135"/>
          <p:cNvPicPr preferRelativeResize="0"/>
          <p:nvPr/>
        </p:nvPicPr>
        <p:blipFill rotWithShape="1">
          <a:blip r:embed="rId4">
            <a:alphaModFix/>
          </a:blip>
          <a:srcRect l="0" t="0" r="0" b="0"/>
          <a:stretch/>
        </p:blipFill>
        <p:spPr>
          <a:xfrm>
            <a:off x="0" y="5791583"/>
            <a:ext cx="4300150" cy="1066417"/>
          </a:xfrm>
          <a:prstGeom prst="rect">
            <a:avLst/>
          </a:prstGeom>
          <a:noFill/>
          <a:ln>
            <a:noFill/>
          </a:ln>
        </p:spPr>
      </p:pic>
    </p:spTree>
  </p:cSld>
  <p:clrMapOvr>
    <a:masterClrMapping/>
  </p:clrMapOvr>
</p:sld>
</file>

<file path=ppt/theme/theme11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2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